
<file path=[Content_Types].xml><?xml version="1.0" encoding="utf-8"?>
<Types xmlns="http://schemas.openxmlformats.org/package/2006/content-types">
  <Default Extension="png" ContentType="image/png"/>
  <Default Extension="svg" ContentType="image/svg+xml"/>
  <Default Extension="glb" ContentType="model/gltf.binary"/>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7" r:id="rId2"/>
    <p:sldId id="259" r:id="rId3"/>
    <p:sldId id="260" r:id="rId4"/>
    <p:sldId id="272" r:id="rId5"/>
    <p:sldId id="261" r:id="rId6"/>
    <p:sldId id="263" r:id="rId7"/>
    <p:sldId id="274" r:id="rId8"/>
    <p:sldId id="264" r:id="rId9"/>
    <p:sldId id="265" r:id="rId10"/>
    <p:sldId id="266" r:id="rId11"/>
    <p:sldId id="268" r:id="rId12"/>
    <p:sldId id="273" r:id="rId13"/>
    <p:sldId id="269" r:id="rId14"/>
    <p:sldId id="270" r:id="rId15"/>
    <p:sldId id="271" r:id="rId16"/>
  </p:sldIdLst>
  <p:sldSz cx="9144000" cy="6858000" type="screen4x3"/>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869A"/>
    <a:srgbClr val="F3A21F"/>
    <a:srgbClr val="FFFFFF"/>
    <a:srgbClr val="F1C405"/>
    <a:srgbClr val="F2F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5F6FC3-938D-4C5A-8850-E9AF27051D0E}" v="7" dt="2022-11-23T15:27:24.75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0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917575" y="744538"/>
            <a:ext cx="4962525" cy="3722687"/>
          </a:xfrm>
          <a:prstGeom prst="rect">
            <a:avLst/>
          </a:prstGeom>
        </p:spPr>
        <p:txBody>
          <a:bodyPr/>
          <a:lstStyle/>
          <a:p>
            <a:endParaRPr/>
          </a:p>
        </p:txBody>
      </p:sp>
      <p:sp>
        <p:nvSpPr>
          <p:cNvPr id="47" name="Shape 47"/>
          <p:cNvSpPr>
            <a:spLocks noGrp="1"/>
          </p:cNvSpPr>
          <p:nvPr>
            <p:ph type="body" sz="quarter" idx="1"/>
          </p:nvPr>
        </p:nvSpPr>
        <p:spPr>
          <a:xfrm>
            <a:off x="906357" y="4715153"/>
            <a:ext cx="4984962" cy="4466987"/>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2337705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
        <p:nvSpPr>
          <p:cNvPr id="12" name="Titeltext"/>
          <p:cNvSpPr txBox="1">
            <a:spLocks noGrp="1"/>
          </p:cNvSpPr>
          <p:nvPr>
            <p:ph type="title"/>
          </p:nvPr>
        </p:nvSpPr>
        <p:spPr>
          <a:xfrm>
            <a:off x="685800" y="2130425"/>
            <a:ext cx="7772400" cy="1470025"/>
          </a:xfrm>
          <a:prstGeom prst="rect">
            <a:avLst/>
          </a:prstGeom>
        </p:spPr>
        <p:txBody>
          <a:bodyPr/>
          <a:lstStyle/>
          <a:p>
            <a:r>
              <a:t>Titeltext</a:t>
            </a:r>
          </a:p>
        </p:txBody>
      </p:sp>
      <p:sp>
        <p:nvSpPr>
          <p:cNvPr id="13" name="Textebene 1…"/>
          <p:cNvSpPr txBox="1">
            <a:spLocks noGrp="1"/>
          </p:cNvSpPr>
          <p:nvPr>
            <p:ph type="body" sz="quarter" idx="1"/>
          </p:nvPr>
        </p:nvSpPr>
        <p:spPr>
          <a:xfrm>
            <a:off x="1371600" y="3886200"/>
            <a:ext cx="6400800" cy="17526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Textebene 1</a:t>
            </a:r>
          </a:p>
          <a:p>
            <a:pPr lvl="1"/>
            <a:r>
              <a:t>Textebene 2</a:t>
            </a:r>
          </a:p>
          <a:p>
            <a:pPr lvl="2"/>
            <a:r>
              <a:t>Textebene 3</a:t>
            </a:r>
          </a:p>
          <a:p>
            <a:pPr lvl="3"/>
            <a:r>
              <a:t>Textebene 4</a:t>
            </a:r>
          </a:p>
          <a:p>
            <a:pPr lvl="4"/>
            <a:r>
              <a:t>Textebene 5</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
        <p:nvSpPr>
          <p:cNvPr id="21" name="Titeltext"/>
          <p:cNvSpPr txBox="1">
            <a:spLocks noGrp="1"/>
          </p:cNvSpPr>
          <p:nvPr>
            <p:ph type="title"/>
          </p:nvPr>
        </p:nvSpPr>
        <p:spPr>
          <a:prstGeom prst="rect">
            <a:avLst/>
          </a:prstGeom>
        </p:spPr>
        <p:txBody>
          <a:bodyPr/>
          <a:lstStyle/>
          <a:p>
            <a:r>
              <a:t>Titeltext</a:t>
            </a:r>
          </a:p>
        </p:txBody>
      </p:sp>
      <p:sp>
        <p:nvSpPr>
          <p:cNvPr id="22" name="Textebene 1…"/>
          <p:cNvSpPr txBox="1">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
        <p:nvSpPr>
          <p:cNvPr id="30" name="Titeltext"/>
          <p:cNvSpPr txBox="1">
            <a:spLocks noGrp="1"/>
          </p:cNvSpPr>
          <p:nvPr>
            <p:ph type="title"/>
          </p:nvPr>
        </p:nvSpPr>
        <p:spPr>
          <a:prstGeom prst="rect">
            <a:avLst/>
          </a:prstGeom>
        </p:spPr>
        <p:txBody>
          <a:bodyPr/>
          <a:lstStyle/>
          <a:p>
            <a:r>
              <a:t>Titeltext</a:t>
            </a:r>
          </a:p>
        </p:txBody>
      </p:sp>
      <p:sp>
        <p:nvSpPr>
          <p:cNvPr id="31" name="Textebene 1…"/>
          <p:cNvSpPr txBox="1">
            <a:spLocks noGrp="1"/>
          </p:cNvSpPr>
          <p:nvPr>
            <p:ph type="body" sz="half" idx="1"/>
          </p:nvPr>
        </p:nvSpPr>
        <p:spPr>
          <a:xfrm>
            <a:off x="457200" y="1600200"/>
            <a:ext cx="4038600" cy="4525963"/>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32" name="Rechteck"/>
          <p:cNvSpPr>
            <a:spLocks noGrp="1"/>
          </p:cNvSpPr>
          <p:nvPr>
            <p:ph type="body" sz="half" idx="21"/>
          </p:nvPr>
        </p:nvSpPr>
        <p:spPr>
          <a:xfrm>
            <a:off x="4648200" y="1600200"/>
            <a:ext cx="4038600" cy="4525963"/>
          </a:xfrm>
          <a:prstGeom prst="rect">
            <a:avLst/>
          </a:prstGeom>
        </p:spPr>
        <p:txBody>
          <a:bodyPr/>
          <a:lstStyle/>
          <a:p>
            <a:pPr>
              <a:buChar char="•"/>
              <a:defRPr>
                <a:latin typeface="+mj-lt"/>
                <a:ea typeface="+mj-ea"/>
                <a:cs typeface="+mj-cs"/>
                <a:sym typeface="Arial"/>
              </a:defRPr>
            </a:pPr>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
        <p:nvSpPr>
          <p:cNvPr id="40" name="Titeltext"/>
          <p:cNvSpPr txBox="1">
            <a:spLocks noGrp="1"/>
          </p:cNvSpPr>
          <p:nvPr>
            <p:ph type="title"/>
          </p:nvPr>
        </p:nvSpPr>
        <p:spPr>
          <a:prstGeom prst="rect">
            <a:avLst/>
          </a:prstGeom>
        </p:spPr>
        <p:txBody>
          <a:bodyPr/>
          <a:lstStyle/>
          <a:p>
            <a:r>
              <a:t>Titeltext</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oliennummer"/>
          <p:cNvSpPr txBox="1">
            <a:spLocks noGrp="1"/>
          </p:cNvSpPr>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a:lvl1pPr>
          </a:lstStyle>
          <a:p>
            <a:fld id="{86CB4B4D-7CA3-9044-876B-883B54F8677D}" type="slidenum">
              <a:t>‹Nr.›</a:t>
            </a:fld>
            <a:endParaRPr/>
          </a:p>
        </p:txBody>
      </p:sp>
      <p:sp>
        <p:nvSpPr>
          <p:cNvPr id="3" name="Titeltext"/>
          <p:cNvSpPr txBox="1">
            <a:spLocks noGrp="1"/>
          </p:cNvSpPr>
          <p:nvPr>
            <p:ph type="title"/>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Titeltext</a:t>
            </a:r>
          </a:p>
        </p:txBody>
      </p:sp>
      <p:sp>
        <p:nvSpPr>
          <p:cNvPr id="4" name="Textebene 1…"/>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Textebene 1</a:t>
            </a:r>
          </a:p>
          <a:p>
            <a:pPr lvl="1"/>
            <a:r>
              <a:t>Textebene 2</a:t>
            </a:r>
          </a:p>
          <a:p>
            <a:pPr lvl="2"/>
            <a:r>
              <a:t>Textebene 3</a:t>
            </a:r>
          </a:p>
          <a:p>
            <a:pPr lvl="3"/>
            <a:r>
              <a:t>Textebene 4</a:t>
            </a:r>
          </a:p>
          <a:p>
            <a:pPr lvl="4"/>
            <a:r>
              <a:t>Textebene 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ctr" defTabSz="91440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Helvetica"/>
        </a:defRPr>
      </a:lvl1pPr>
      <a:lvl2pPr marL="0" marR="0" indent="0" algn="ctr" defTabSz="91440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Helvetica"/>
        </a:defRPr>
      </a:lvl2pPr>
      <a:lvl3pPr marL="0" marR="0" indent="0" algn="ctr" defTabSz="91440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Helvetica"/>
        </a:defRPr>
      </a:lvl3pPr>
      <a:lvl4pPr marL="0" marR="0" indent="0" algn="ctr" defTabSz="91440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Helvetica"/>
        </a:defRPr>
      </a:lvl4pPr>
      <a:lvl5pPr marL="0" marR="0" indent="0" algn="ctr" defTabSz="91440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Helvetica"/>
        </a:defRPr>
      </a:lvl5pPr>
      <a:lvl6pPr marL="0" marR="0" indent="457200" algn="ctr" defTabSz="91440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Helvetica"/>
        </a:defRPr>
      </a:lvl6pPr>
      <a:lvl7pPr marL="0" marR="0" indent="914400" algn="ctr" defTabSz="91440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Helvetica"/>
        </a:defRPr>
      </a:lvl7pPr>
      <a:lvl8pPr marL="0" marR="0" indent="1371600" algn="ctr" defTabSz="91440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Helvetica"/>
        </a:defRPr>
      </a:lvl8pPr>
      <a:lvl9pPr marL="0" marR="0" indent="1828800" algn="ctr" defTabSz="91440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Helvetica"/>
        </a:defRPr>
      </a:lvl9pPr>
    </p:titleStyle>
    <p:bodyStyle>
      <a:lvl1pPr marL="342900" marR="0" indent="-342900" algn="l" defTabSz="91440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n-lt"/>
          <a:ea typeface="+mn-ea"/>
          <a:cs typeface="+mn-cs"/>
          <a:sym typeface="Helvetica"/>
        </a:defRPr>
      </a:lvl1pPr>
      <a:lvl2pPr marL="783771" marR="0" indent="-326571" algn="l" defTabSz="91440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n-lt"/>
          <a:ea typeface="+mn-ea"/>
          <a:cs typeface="+mn-cs"/>
          <a:sym typeface="Helvetica"/>
        </a:defRPr>
      </a:lvl2pPr>
      <a:lvl3pPr marL="1219200" marR="0" indent="-304800" algn="l" defTabSz="91440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n-lt"/>
          <a:ea typeface="+mn-ea"/>
          <a:cs typeface="+mn-cs"/>
          <a:sym typeface="Helvetica"/>
        </a:defRPr>
      </a:lvl3pPr>
      <a:lvl4pPr marL="1737360" marR="0" indent="-365760" algn="l" defTabSz="91440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n-lt"/>
          <a:ea typeface="+mn-ea"/>
          <a:cs typeface="+mn-cs"/>
          <a:sym typeface="Helvetica"/>
        </a:defRPr>
      </a:lvl4pPr>
      <a:lvl5pPr marL="2235200" marR="0" indent="-406400" algn="l" defTabSz="91440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n-lt"/>
          <a:ea typeface="+mn-ea"/>
          <a:cs typeface="+mn-cs"/>
          <a:sym typeface="Helvetica"/>
        </a:defRPr>
      </a:lvl5pPr>
      <a:lvl6pPr marL="2692400" marR="0" indent="-406400" algn="l" defTabSz="91440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n-lt"/>
          <a:ea typeface="+mn-ea"/>
          <a:cs typeface="+mn-cs"/>
          <a:sym typeface="Helvetica"/>
        </a:defRPr>
      </a:lvl6pPr>
      <a:lvl7pPr marL="3149600" marR="0" indent="-406400" algn="l" defTabSz="91440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n-lt"/>
          <a:ea typeface="+mn-ea"/>
          <a:cs typeface="+mn-cs"/>
          <a:sym typeface="Helvetica"/>
        </a:defRPr>
      </a:lvl7pPr>
      <a:lvl8pPr marL="3606800" marR="0" indent="-406400" algn="l" defTabSz="91440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n-lt"/>
          <a:ea typeface="+mn-ea"/>
          <a:cs typeface="+mn-cs"/>
          <a:sym typeface="Helvetica"/>
        </a:defRPr>
      </a:lvl8pPr>
      <a:lvl9pPr marL="4064000" marR="0" indent="-406400" algn="l" defTabSz="91440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n-lt"/>
          <a:ea typeface="+mn-ea"/>
          <a:cs typeface="+mn-cs"/>
          <a:sym typeface="Helvetica"/>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8" Type="http://schemas.microsoft.com/office/2017/06/relationships/model3d" Target="../media/model3d2.glb"/><Relationship Id="rId3" Type="http://schemas.openxmlformats.org/officeDocument/2006/relationships/slide" Target="slide2.xm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17/06/relationships/model3d" Target="../media/model3d1.glb"/><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oliennummer"/>
          <p:cNvSpPr txBox="1">
            <a:spLocks noGrp="1"/>
          </p:cNvSpPr>
          <p:nvPr>
            <p:ph type="sldNum" sz="quarter" idx="2"/>
          </p:nvPr>
        </p:nvSpPr>
        <p:spPr>
          <a:xfrm>
            <a:off x="8483776" y="6245225"/>
            <a:ext cx="203024" cy="2888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
        <p:nvSpPr>
          <p:cNvPr id="70" name="Zum Bearbeiten doppelklicken"/>
          <p:cNvSpPr txBox="1">
            <a:spLocks noGrp="1"/>
          </p:cNvSpPr>
          <p:nvPr>
            <p:ph type="subTitle" sz="quarter" idx="1"/>
          </p:nvPr>
        </p:nvSpPr>
        <p:spPr>
          <a:xfrm>
            <a:off x="1316186" y="3198005"/>
            <a:ext cx="6400801" cy="1752601"/>
          </a:xfrm>
          <a:prstGeom prst="rect">
            <a:avLst/>
          </a:prstGeom>
        </p:spPr>
        <p:txBody>
          <a:bodyPr/>
          <a:lstStyle/>
          <a:p>
            <a:r>
              <a:rPr lang="de-CH" dirty="0"/>
              <a:t>Angst um Weihnacht! </a:t>
            </a:r>
            <a:br>
              <a:rPr lang="de-CH" dirty="0"/>
            </a:br>
            <a:r>
              <a:rPr lang="de-CH" dirty="0"/>
              <a:t>(Mutprobe, Sabber &amp; </a:t>
            </a:r>
            <a:r>
              <a:rPr lang="de-CH" dirty="0" err="1"/>
              <a:t>co.</a:t>
            </a:r>
            <a:r>
              <a:rPr lang="de-CH" dirty="0"/>
              <a:t>)</a:t>
            </a:r>
            <a:endParaRPr dirty="0"/>
          </a:p>
        </p:txBody>
      </p:sp>
      <p:sp>
        <p:nvSpPr>
          <p:cNvPr id="8" name="Stern: 5 Zacken 7">
            <a:hlinkClick r:id="rId3" action="ppaction://hlinksldjump"/>
            <a:extLst>
              <a:ext uri="{FF2B5EF4-FFF2-40B4-BE49-F238E27FC236}">
                <a16:creationId xmlns:a16="http://schemas.microsoft.com/office/drawing/2014/main" id="{710B9087-29C1-40C6-B34F-8F5805192D10}"/>
              </a:ext>
            </a:extLst>
          </p:cNvPr>
          <p:cNvSpPr/>
          <p:nvPr/>
        </p:nvSpPr>
        <p:spPr>
          <a:xfrm>
            <a:off x="4114800" y="5380860"/>
            <a:ext cx="914400" cy="914400"/>
          </a:xfrm>
          <a:prstGeom prst="star5">
            <a:avLst/>
          </a:prstGeom>
          <a:solidFill>
            <a:srgbClr val="F2FD5D"/>
          </a:solidFill>
          <a:ln/>
        </p:spPr>
        <p:style>
          <a:lnRef idx="0">
            <a:schemeClr val="accent5"/>
          </a:lnRef>
          <a:fillRef idx="3">
            <a:schemeClr val="accent5"/>
          </a:fillRef>
          <a:effectRef idx="3">
            <a:schemeClr val="accent5"/>
          </a:effectRef>
          <a:fontRef idx="minor">
            <a:schemeClr val="lt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e-CH" sz="1800" b="0" i="0" u="none" strike="noStrike" cap="none" spc="0" normalizeH="0" baseline="0" dirty="0">
              <a:ln>
                <a:noFill/>
              </a:ln>
              <a:solidFill>
                <a:srgbClr val="000000"/>
              </a:solidFill>
              <a:effectLst/>
              <a:uFillTx/>
              <a:latin typeface="+mj-lt"/>
              <a:ea typeface="+mj-ea"/>
              <a:cs typeface="+mj-cs"/>
              <a:sym typeface="Arial"/>
            </a:endParaRPr>
          </a:p>
        </p:txBody>
      </p:sp>
      <p:pic>
        <p:nvPicPr>
          <p:cNvPr id="2" name="Grafik 1">
            <a:extLst>
              <a:ext uri="{FF2B5EF4-FFF2-40B4-BE49-F238E27FC236}">
                <a16:creationId xmlns:a16="http://schemas.microsoft.com/office/drawing/2014/main" id="{E800A738-8471-4736-BA4A-C13DC4955345}"/>
              </a:ext>
            </a:extLst>
          </p:cNvPr>
          <p:cNvPicPr>
            <a:picLocks noChangeAspect="1"/>
          </p:cNvPicPr>
          <p:nvPr/>
        </p:nvPicPr>
        <p:blipFill>
          <a:blip r:embed="rId4"/>
          <a:stretch>
            <a:fillRect/>
          </a:stretch>
        </p:blipFill>
        <p:spPr>
          <a:xfrm>
            <a:off x="0" y="-55418"/>
            <a:ext cx="2632372" cy="3429605"/>
          </a:xfrm>
          <a:prstGeom prst="rect">
            <a:avLst/>
          </a:prstGeom>
        </p:spPr>
      </p:pic>
      <mc:AlternateContent xmlns:mc="http://schemas.openxmlformats.org/markup-compatibility/2006" xmlns:am3d="http://schemas.microsoft.com/office/drawing/2017/model3d">
        <mc:Choice Requires="am3d">
          <p:graphicFrame>
            <p:nvGraphicFramePr>
              <p:cNvPr id="3" name="3D-Modell 2" descr="Smiley mit offenem Mund Emoji">
                <a:extLst>
                  <a:ext uri="{FF2B5EF4-FFF2-40B4-BE49-F238E27FC236}">
                    <a16:creationId xmlns:a16="http://schemas.microsoft.com/office/drawing/2014/main" id="{706409E6-A3EC-4973-948F-E7CC9D75EEB2}"/>
                  </a:ext>
                </a:extLst>
              </p:cNvPr>
              <p:cNvGraphicFramePr>
                <a:graphicFrameLocks noChangeAspect="1"/>
              </p:cNvGraphicFramePr>
              <p:nvPr>
                <p:extLst>
                  <p:ext uri="{D42A27DB-BD31-4B8C-83A1-F6EECF244321}">
                    <p14:modId xmlns:p14="http://schemas.microsoft.com/office/powerpoint/2010/main" val="335399729"/>
                  </p:ext>
                </p:extLst>
              </p:nvPr>
            </p:nvGraphicFramePr>
            <p:xfrm>
              <a:off x="1318248" y="4349869"/>
              <a:ext cx="2138459" cy="2138460"/>
            </p:xfrm>
            <a:graphic>
              <a:graphicData uri="http://schemas.microsoft.com/office/drawing/2017/model3d">
                <am3d:model3d r:embed="rId5">
                  <am3d:spPr>
                    <a:xfrm>
                      <a:off x="0" y="0"/>
                      <a:ext cx="2138459" cy="2138460"/>
                    </a:xfrm>
                    <a:prstGeom prst="rect">
                      <a:avLst/>
                    </a:prstGeom>
                  </am3d:spPr>
                  <am3d:camera>
                    <am3d:pos x="0" y="0" z="81413154"/>
                    <am3d:up dx="0" dy="36000000" dz="0"/>
                    <am3d:lookAt x="0" y="0" z="0"/>
                    <am3d:perspective fov="2700000"/>
                  </am3d:camera>
                  <am3d:trans>
                    <am3d:meterPerModelUnit n="95238" d="1000000"/>
                    <am3d:preTrans dx="0" dy="-18000000" dz="6418"/>
                    <am3d:scale>
                      <am3d:sx n="1000000" d="1000000"/>
                      <am3d:sy n="1000000" d="1000000"/>
                      <am3d:sz n="1000000" d="1000000"/>
                    </am3d:scale>
                    <am3d:rot ax="26528" ay="-701464" az="-5376"/>
                    <am3d:postTrans dx="0" dy="0" dz="0"/>
                  </am3d:trans>
                  <am3d:raster rName="Office3DRenderer" rVer="16.0.8326">
                    <am3d:blip r:embed="rId6"/>
                  </am3d:raster>
                  <am3d:objViewport viewportSz="375418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3" name="3D-Modell 2" descr="Smiley mit offenem Mund Emoji">
                <a:extLst>
                  <a:ext uri="{FF2B5EF4-FFF2-40B4-BE49-F238E27FC236}">
                    <a16:creationId xmlns:a16="http://schemas.microsoft.com/office/drawing/2014/main" id="{706409E6-A3EC-4973-948F-E7CC9D75EEB2}"/>
                  </a:ext>
                </a:extLst>
              </p:cNvPr>
              <p:cNvPicPr>
                <a:picLocks noGrp="1" noRot="1" noChangeAspect="1" noMove="1" noResize="1" noEditPoints="1" noAdjustHandles="1" noChangeArrowheads="1" noChangeShapeType="1" noCrop="1"/>
              </p:cNvPicPr>
              <p:nvPr/>
            </p:nvPicPr>
            <p:blipFill>
              <a:blip r:embed="rId7"/>
              <a:stretch>
                <a:fillRect/>
              </a:stretch>
            </p:blipFill>
            <p:spPr>
              <a:xfrm>
                <a:off x="1318248" y="4349869"/>
                <a:ext cx="2138459" cy="2138460"/>
              </a:xfrm>
              <a:prstGeom prst="rect">
                <a:avLst/>
              </a:prstGeom>
            </p:spPr>
          </p:pic>
        </mc:Fallback>
      </mc:AlternateContent>
      <mc:AlternateContent xmlns:mc="http://schemas.openxmlformats.org/markup-compatibility/2006" xmlns:am3d="http://schemas.microsoft.com/office/drawing/2017/model3d">
        <mc:Choice Requires="am3d">
          <p:graphicFrame>
            <p:nvGraphicFramePr>
              <p:cNvPr id="5" name="3D-Modell 4" descr="Ängstliches Gesicht Emoji">
                <a:extLst>
                  <a:ext uri="{FF2B5EF4-FFF2-40B4-BE49-F238E27FC236}">
                    <a16:creationId xmlns:a16="http://schemas.microsoft.com/office/drawing/2014/main" id="{555DDC8A-C3CD-4AD1-85AA-584BCD587C17}"/>
                  </a:ext>
                </a:extLst>
              </p:cNvPr>
              <p:cNvGraphicFramePr>
                <a:graphicFrameLocks noChangeAspect="1"/>
              </p:cNvGraphicFramePr>
              <p:nvPr>
                <p:extLst>
                  <p:ext uri="{D42A27DB-BD31-4B8C-83A1-F6EECF244321}">
                    <p14:modId xmlns:p14="http://schemas.microsoft.com/office/powerpoint/2010/main" val="3751972381"/>
                  </p:ext>
                </p:extLst>
              </p:nvPr>
            </p:nvGraphicFramePr>
            <p:xfrm>
              <a:off x="5583081" y="785856"/>
              <a:ext cx="2312768" cy="2312768"/>
            </p:xfrm>
            <a:graphic>
              <a:graphicData uri="http://schemas.microsoft.com/office/drawing/2017/model3d">
                <am3d:model3d r:embed="rId8">
                  <am3d:spPr>
                    <a:xfrm>
                      <a:off x="0" y="0"/>
                      <a:ext cx="2312768" cy="2312768"/>
                    </a:xfrm>
                    <a:prstGeom prst="rect">
                      <a:avLst/>
                    </a:prstGeom>
                  </am3d:spPr>
                  <am3d:camera>
                    <am3d:pos x="0" y="0" z="81142650"/>
                    <am3d:up dx="0" dy="36000000" dz="0"/>
                    <am3d:lookAt x="0" y="0" z="0"/>
                    <am3d:perspective fov="2700000"/>
                  </am3d:camera>
                  <am3d:trans>
                    <am3d:meterPerModelUnit n="95153" d="1000000"/>
                    <am3d:preTrans dx="-10968" dy="-17980949" dz="187081"/>
                    <am3d:scale>
                      <am3d:sx n="1000000" d="1000000"/>
                      <am3d:sy n="1000000" d="1000000"/>
                      <am3d:sz n="1000000" d="1000000"/>
                    </am3d:scale>
                    <am3d:rot ax="-207044" ay="1317836" az="-77521"/>
                    <am3d:postTrans dx="0" dy="0" dz="0"/>
                  </am3d:trans>
                  <am3d:raster rName="Office3DRenderer" rVer="16.0.8326">
                    <am3d:blip r:embed="rId9"/>
                  </am3d:raster>
                  <am3d:objViewport viewportSz="406400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5" name="3D-Modell 4" descr="Ängstliches Gesicht Emoji">
                <a:extLst>
                  <a:ext uri="{FF2B5EF4-FFF2-40B4-BE49-F238E27FC236}">
                    <a16:creationId xmlns:a16="http://schemas.microsoft.com/office/drawing/2014/main" id="{555DDC8A-C3CD-4AD1-85AA-584BCD587C17}"/>
                  </a:ext>
                </a:extLst>
              </p:cNvPr>
              <p:cNvPicPr>
                <a:picLocks noGrp="1" noRot="1" noChangeAspect="1" noMove="1" noResize="1" noEditPoints="1" noAdjustHandles="1" noChangeArrowheads="1" noChangeShapeType="1" noCrop="1"/>
              </p:cNvPicPr>
              <p:nvPr/>
            </p:nvPicPr>
            <p:blipFill>
              <a:blip r:embed="rId10"/>
              <a:stretch>
                <a:fillRect/>
              </a:stretch>
            </p:blipFill>
            <p:spPr>
              <a:xfrm>
                <a:off x="5583081" y="785856"/>
                <a:ext cx="2312768" cy="2312768"/>
              </a:xfrm>
              <a:prstGeom prst="rect">
                <a:avLst/>
              </a:prstGeom>
            </p:spPr>
          </p:pic>
        </mc:Fallback>
      </mc:AlternateContent>
    </p:spTree>
  </p:cSld>
  <p:clrMapOvr>
    <a:masterClrMapping/>
  </p:clrMapOvr>
  <p:transition spd="med"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Foliennummer"/>
          <p:cNvSpPr txBox="1">
            <a:spLocks noGrp="1"/>
          </p:cNvSpPr>
          <p:nvPr>
            <p:ph type="sldNum" sz="quarter" idx="2"/>
          </p:nvPr>
        </p:nvSpPr>
        <p:spPr>
          <a:xfrm>
            <a:off x="8398088" y="6245225"/>
            <a:ext cx="288712" cy="2888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119" name="Zum Bearbeiten doppelklicken"/>
          <p:cNvSpPr txBox="1">
            <a:spLocks noGrp="1"/>
          </p:cNvSpPr>
          <p:nvPr>
            <p:ph type="body" idx="1"/>
          </p:nvPr>
        </p:nvSpPr>
        <p:spPr>
          <a:xfrm>
            <a:off x="457200" y="101600"/>
            <a:ext cx="8229600" cy="6432449"/>
          </a:xfrm>
          <a:prstGeom prst="rect">
            <a:avLst/>
          </a:prstGeom>
        </p:spPr>
        <p:txBody>
          <a:bodyPr>
            <a:normAutofit/>
          </a:bodyPr>
          <a:lstStyle/>
          <a:p>
            <a:pPr marL="0" indent="0">
              <a:buNone/>
            </a:pPr>
            <a:r>
              <a:rPr lang="de-CH" sz="2800" dirty="0"/>
              <a:t>Plötzlich schreckst du auf und siehst auf deinen Wecker:       </a:t>
            </a:r>
          </a:p>
          <a:p>
            <a:pPr marL="0" indent="0">
              <a:buNone/>
            </a:pPr>
            <a:endParaRPr lang="de-CH" sz="2800" dirty="0"/>
          </a:p>
          <a:p>
            <a:pPr marL="0" indent="0">
              <a:buNone/>
            </a:pPr>
            <a:endParaRPr lang="de-CH" sz="2800" dirty="0"/>
          </a:p>
          <a:p>
            <a:pPr marL="0" indent="0">
              <a:buNone/>
            </a:pPr>
            <a:endParaRPr lang="de-CH" sz="2800" dirty="0"/>
          </a:p>
          <a:p>
            <a:pPr marL="0" indent="0">
              <a:buNone/>
            </a:pPr>
            <a:endParaRPr lang="de-CH" sz="2800" dirty="0"/>
          </a:p>
          <a:p>
            <a:pPr marL="0" indent="0">
              <a:buNone/>
            </a:pPr>
            <a:endParaRPr lang="de-CH" sz="2800" dirty="0"/>
          </a:p>
          <a:p>
            <a:pPr marL="0" indent="0">
              <a:buNone/>
            </a:pPr>
            <a:r>
              <a:rPr lang="de-CH" sz="2800" dirty="0"/>
              <a:t>Durch deinen Kopf schiessen wilde Gedanken: «Oh je! Wie spät ist es? Habe ich Weihnachten verschlafen?» Langsam siehst du auf das Bett deiner Cousine. Es ist leer! Du rennst aus der Türe und ins Zimmer deiner Eltern. Sie fehlen ebenfalls! Oh nein!</a:t>
            </a:r>
            <a:endParaRPr sz="2800" dirty="0"/>
          </a:p>
        </p:txBody>
      </p:sp>
      <p:sp>
        <p:nvSpPr>
          <p:cNvPr id="5" name="Stern: 5 Zacken 4">
            <a:hlinkClick r:id="rId2" action="ppaction://hlinksldjump"/>
            <a:extLst>
              <a:ext uri="{FF2B5EF4-FFF2-40B4-BE49-F238E27FC236}">
                <a16:creationId xmlns:a16="http://schemas.microsoft.com/office/drawing/2014/main" id="{D7EF61D7-314C-49B7-8743-A9A71C04A809}"/>
              </a:ext>
            </a:extLst>
          </p:cNvPr>
          <p:cNvSpPr/>
          <p:nvPr/>
        </p:nvSpPr>
        <p:spPr>
          <a:xfrm>
            <a:off x="4114800" y="5842000"/>
            <a:ext cx="914400" cy="914400"/>
          </a:xfrm>
          <a:prstGeom prst="star5">
            <a:avLst/>
          </a:prstGeom>
          <a:solidFill>
            <a:srgbClr val="F2FD5D"/>
          </a:solidFill>
          <a:ln/>
        </p:spPr>
        <p:style>
          <a:lnRef idx="0">
            <a:schemeClr val="accent5"/>
          </a:lnRef>
          <a:fillRef idx="3">
            <a:schemeClr val="accent5"/>
          </a:fillRef>
          <a:effectRef idx="3">
            <a:schemeClr val="accent5"/>
          </a:effectRef>
          <a:fontRef idx="minor">
            <a:schemeClr val="lt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e-CH" sz="1800" b="0" i="0" u="none" strike="noStrike" cap="none" spc="0" normalizeH="0" baseline="0" dirty="0">
              <a:ln>
                <a:noFill/>
              </a:ln>
              <a:solidFill>
                <a:srgbClr val="000000"/>
              </a:solidFill>
              <a:effectLst/>
              <a:uFillTx/>
              <a:latin typeface="+mj-lt"/>
              <a:ea typeface="+mj-ea"/>
              <a:cs typeface="+mj-cs"/>
              <a:sym typeface="Arial"/>
            </a:endParaRPr>
          </a:p>
        </p:txBody>
      </p:sp>
      <p:pic>
        <p:nvPicPr>
          <p:cNvPr id="2" name="Grafik 1">
            <a:extLst>
              <a:ext uri="{FF2B5EF4-FFF2-40B4-BE49-F238E27FC236}">
                <a16:creationId xmlns:a16="http://schemas.microsoft.com/office/drawing/2014/main" id="{AD0D7F0A-7A51-47A4-8B8B-89B9D4FEB14B}"/>
              </a:ext>
            </a:extLst>
          </p:cNvPr>
          <p:cNvPicPr>
            <a:picLocks noChangeAspect="1"/>
          </p:cNvPicPr>
          <p:nvPr/>
        </p:nvPicPr>
        <p:blipFill rotWithShape="1">
          <a:blip r:embed="rId3"/>
          <a:srcRect l="7084" t="8756" r="6493" b="14194"/>
          <a:stretch/>
        </p:blipFill>
        <p:spPr>
          <a:xfrm>
            <a:off x="3305593" y="766719"/>
            <a:ext cx="4636184" cy="2794411"/>
          </a:xfrm>
          <a:prstGeom prst="rect">
            <a:avLst/>
          </a:prstGeom>
        </p:spPr>
      </p:pic>
    </p:spTree>
  </p:cSld>
  <p:clrMapOvr>
    <a:masterClrMapping/>
  </p:clrMapOvr>
  <p:transition spd="med"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Foliennummer"/>
          <p:cNvSpPr txBox="1">
            <a:spLocks noGrp="1"/>
          </p:cNvSpPr>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129" name="Zum Bearbeiten doppelklicken"/>
          <p:cNvSpPr txBox="1">
            <a:spLocks noGrp="1"/>
          </p:cNvSpPr>
          <p:nvPr>
            <p:ph type="body" sz="half" idx="1"/>
          </p:nvPr>
        </p:nvSpPr>
        <p:spPr>
          <a:xfrm>
            <a:off x="306357" y="468363"/>
            <a:ext cx="4038601" cy="5512772"/>
          </a:xfrm>
          <a:prstGeom prst="rect">
            <a:avLst/>
          </a:prstGeom>
        </p:spPr>
        <p:txBody>
          <a:bodyPr>
            <a:normAutofit fontScale="70000" lnSpcReduction="20000"/>
          </a:bodyPr>
          <a:lstStyle/>
          <a:p>
            <a:pPr marL="0" indent="0">
              <a:spcBef>
                <a:spcPts val="600"/>
              </a:spcBef>
              <a:buNone/>
            </a:pPr>
            <a:r>
              <a:rPr lang="de-CH" dirty="0"/>
              <a:t>Du spurtest zurück in dein Zimmer. Auf einer nassen Stelle rutschst du aus und fällst hin. Mit dem Kopf schlägst du auf und verlierst blitzartig das Bewusstsein. </a:t>
            </a:r>
          </a:p>
          <a:p>
            <a:pPr marL="0" indent="0">
              <a:spcBef>
                <a:spcPts val="600"/>
              </a:spcBef>
              <a:buNone/>
            </a:pPr>
            <a:endParaRPr lang="de-CH" dirty="0"/>
          </a:p>
          <a:p>
            <a:pPr marL="0" indent="0">
              <a:spcBef>
                <a:spcPts val="600"/>
              </a:spcBef>
              <a:buNone/>
            </a:pPr>
            <a:r>
              <a:rPr lang="de-CH" dirty="0"/>
              <a:t>Sekunden später…</a:t>
            </a:r>
            <a:br>
              <a:rPr lang="de-CH" dirty="0"/>
            </a:br>
            <a:r>
              <a:rPr lang="de-CH" dirty="0"/>
              <a:t>Ein feuchter Schleier von Sabber überkommt dein Gesicht. Du schreckst hoch. Nun bist du endgültig wach. </a:t>
            </a:r>
            <a:br>
              <a:rPr lang="de-CH" dirty="0"/>
            </a:br>
            <a:endParaRPr lang="de-CH" dirty="0"/>
          </a:p>
          <a:p>
            <a:pPr marL="0" indent="0">
              <a:spcBef>
                <a:spcPts val="600"/>
              </a:spcBef>
              <a:buNone/>
            </a:pPr>
            <a:r>
              <a:rPr lang="de-CH" dirty="0"/>
              <a:t>Als du siehst, wer das ist, bekommst du fast keine Luft mehr…</a:t>
            </a:r>
            <a:endParaRPr dirty="0"/>
          </a:p>
        </p:txBody>
      </p:sp>
      <p:sp>
        <p:nvSpPr>
          <p:cNvPr id="130" name="Rechteck"/>
          <p:cNvSpPr>
            <a:spLocks noGrp="1"/>
          </p:cNvSpPr>
          <p:nvPr>
            <p:ph type="body" idx="21"/>
          </p:nvPr>
        </p:nvSpPr>
        <p:spPr>
          <a:xfrm>
            <a:off x="4799042" y="388217"/>
            <a:ext cx="4038601" cy="5755261"/>
          </a:xfrm>
          <a:prstGeom prst="rect">
            <a:avLst/>
          </a:prstGeom>
        </p:spPr>
        <p:txBody>
          <a:bodyPr>
            <a:normAutofit/>
          </a:bodyPr>
          <a:lstStyle/>
          <a:p>
            <a:pPr marL="0" indent="0">
              <a:spcBef>
                <a:spcPts val="600"/>
              </a:spcBef>
              <a:buNone/>
              <a:defRPr>
                <a:latin typeface="+mj-lt"/>
                <a:ea typeface="+mj-ea"/>
                <a:cs typeface="+mj-cs"/>
                <a:sym typeface="Arial"/>
              </a:defRPr>
            </a:pPr>
            <a:r>
              <a:rPr lang="de-CH" sz="2200" dirty="0"/>
              <a:t>Hilfe! Nein! Aus voller Kehle schreist du durchs Haus. Völlig verängstigt erschreckt sich deine Hamstermaus. Sie zieht sich in ihr Erdloch zurück. </a:t>
            </a:r>
          </a:p>
          <a:p>
            <a:pPr marL="0" indent="0">
              <a:spcBef>
                <a:spcPts val="600"/>
              </a:spcBef>
              <a:buNone/>
              <a:defRPr>
                <a:latin typeface="+mj-lt"/>
                <a:ea typeface="+mj-ea"/>
                <a:cs typeface="+mj-cs"/>
                <a:sym typeface="Arial"/>
              </a:defRPr>
            </a:pPr>
            <a:endParaRPr lang="de-CH" sz="2200" dirty="0"/>
          </a:p>
          <a:p>
            <a:pPr marL="0" indent="0">
              <a:spcBef>
                <a:spcPts val="600"/>
              </a:spcBef>
              <a:buNone/>
              <a:defRPr>
                <a:latin typeface="+mj-lt"/>
                <a:ea typeface="+mj-ea"/>
                <a:cs typeface="+mj-cs"/>
                <a:sym typeface="Arial"/>
              </a:defRPr>
            </a:pPr>
            <a:r>
              <a:rPr lang="de-CH" sz="2200" dirty="0"/>
              <a:t>Jemand packt dich am Arm. Dein Kopf schlägt Alarmstufe rot. Du versuchst, dich zu befreien und zappelst wie ein wilder Hase. Doch eine Stimme spricht beruhigend auf dich ein.</a:t>
            </a:r>
            <a:endParaRPr sz="2200" dirty="0"/>
          </a:p>
        </p:txBody>
      </p:sp>
      <p:sp>
        <p:nvSpPr>
          <p:cNvPr id="6" name="Stern: 5 Zacken 5">
            <a:hlinkClick r:id="rId2" action="ppaction://hlinksldjump"/>
            <a:extLst>
              <a:ext uri="{FF2B5EF4-FFF2-40B4-BE49-F238E27FC236}">
                <a16:creationId xmlns:a16="http://schemas.microsoft.com/office/drawing/2014/main" id="{A3165575-6D8D-4071-92C5-59619D15A400}"/>
              </a:ext>
            </a:extLst>
          </p:cNvPr>
          <p:cNvSpPr/>
          <p:nvPr/>
        </p:nvSpPr>
        <p:spPr>
          <a:xfrm>
            <a:off x="1411257" y="5619649"/>
            <a:ext cx="914400" cy="914400"/>
          </a:xfrm>
          <a:prstGeom prst="star5">
            <a:avLst/>
          </a:prstGeom>
          <a:solidFill>
            <a:srgbClr val="F2FD5D"/>
          </a:solidFill>
          <a:ln/>
        </p:spPr>
        <p:style>
          <a:lnRef idx="0">
            <a:schemeClr val="accent5"/>
          </a:lnRef>
          <a:fillRef idx="3">
            <a:schemeClr val="accent5"/>
          </a:fillRef>
          <a:effectRef idx="3">
            <a:schemeClr val="accent5"/>
          </a:effectRef>
          <a:fontRef idx="minor">
            <a:schemeClr val="lt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e-CH" sz="1800" b="0" i="0" u="none" strike="noStrike" cap="none" spc="0" normalizeH="0" baseline="0" dirty="0">
              <a:ln>
                <a:noFill/>
              </a:ln>
              <a:solidFill>
                <a:srgbClr val="000000"/>
              </a:solidFill>
              <a:effectLst/>
              <a:uFillTx/>
              <a:latin typeface="+mj-lt"/>
              <a:ea typeface="+mj-ea"/>
              <a:cs typeface="+mj-cs"/>
              <a:sym typeface="Arial"/>
            </a:endParaRPr>
          </a:p>
        </p:txBody>
      </p:sp>
      <p:sp>
        <p:nvSpPr>
          <p:cNvPr id="7" name="Stern: 5 Zacken 6">
            <a:hlinkClick r:id="rId3" action="ppaction://hlinksldjump"/>
            <a:extLst>
              <a:ext uri="{FF2B5EF4-FFF2-40B4-BE49-F238E27FC236}">
                <a16:creationId xmlns:a16="http://schemas.microsoft.com/office/drawing/2014/main" id="{E3357C25-A8BE-49ED-984D-1988671EC779}"/>
              </a:ext>
            </a:extLst>
          </p:cNvPr>
          <p:cNvSpPr/>
          <p:nvPr/>
        </p:nvSpPr>
        <p:spPr>
          <a:xfrm>
            <a:off x="6233800" y="5571164"/>
            <a:ext cx="914400" cy="914400"/>
          </a:xfrm>
          <a:prstGeom prst="star5">
            <a:avLst/>
          </a:prstGeom>
          <a:solidFill>
            <a:srgbClr val="F2FD5D"/>
          </a:solidFill>
          <a:ln/>
        </p:spPr>
        <p:style>
          <a:lnRef idx="0">
            <a:schemeClr val="accent5"/>
          </a:lnRef>
          <a:fillRef idx="3">
            <a:schemeClr val="accent5"/>
          </a:fillRef>
          <a:effectRef idx="3">
            <a:schemeClr val="accent5"/>
          </a:effectRef>
          <a:fontRef idx="minor">
            <a:schemeClr val="lt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e-CH" sz="1800" b="0" i="0" u="none" strike="noStrike" cap="none" spc="0" normalizeH="0" baseline="0" dirty="0">
              <a:ln>
                <a:noFill/>
              </a:ln>
              <a:solidFill>
                <a:srgbClr val="000000"/>
              </a:solidFill>
              <a:effectLst/>
              <a:uFillTx/>
              <a:latin typeface="+mj-lt"/>
              <a:ea typeface="+mj-ea"/>
              <a:cs typeface="+mj-cs"/>
              <a:sym typeface="Arial"/>
            </a:endParaRPr>
          </a:p>
        </p:txBody>
      </p:sp>
    </p:spTree>
  </p:cSld>
  <p:clrMapOvr>
    <a:masterClrMapping/>
  </p:clrMapOvr>
  <p:transition spd="med"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5DC7F3D-3795-49FA-AE47-B5A5FB5317D3}"/>
              </a:ext>
            </a:extLst>
          </p:cNvPr>
          <p:cNvPicPr>
            <a:picLocks noChangeAspect="1"/>
          </p:cNvPicPr>
          <p:nvPr/>
        </p:nvPicPr>
        <p:blipFill>
          <a:blip r:embed="rId2"/>
          <a:stretch>
            <a:fillRect/>
          </a:stretch>
        </p:blipFill>
        <p:spPr>
          <a:xfrm>
            <a:off x="268843" y="372535"/>
            <a:ext cx="8606313" cy="5621866"/>
          </a:xfrm>
          <a:prstGeom prst="rect">
            <a:avLst/>
          </a:prstGeom>
        </p:spPr>
      </p:pic>
      <p:sp>
        <p:nvSpPr>
          <p:cNvPr id="4" name="Stern: 5 Zacken 3">
            <a:hlinkClick r:id="rId3" action="ppaction://hlinksldjump"/>
            <a:extLst>
              <a:ext uri="{FF2B5EF4-FFF2-40B4-BE49-F238E27FC236}">
                <a16:creationId xmlns:a16="http://schemas.microsoft.com/office/drawing/2014/main" id="{CF938825-CE6F-4544-9781-4B798ECCF841}"/>
              </a:ext>
            </a:extLst>
          </p:cNvPr>
          <p:cNvSpPr/>
          <p:nvPr/>
        </p:nvSpPr>
        <p:spPr>
          <a:xfrm>
            <a:off x="4114799" y="5721249"/>
            <a:ext cx="914400" cy="914400"/>
          </a:xfrm>
          <a:prstGeom prst="star5">
            <a:avLst/>
          </a:prstGeom>
          <a:solidFill>
            <a:srgbClr val="F2FD5D"/>
          </a:solidFill>
          <a:ln/>
        </p:spPr>
        <p:style>
          <a:lnRef idx="0">
            <a:schemeClr val="accent5"/>
          </a:lnRef>
          <a:fillRef idx="3">
            <a:schemeClr val="accent5"/>
          </a:fillRef>
          <a:effectRef idx="3">
            <a:schemeClr val="accent5"/>
          </a:effectRef>
          <a:fontRef idx="minor">
            <a:schemeClr val="lt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e-CH" sz="18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1396708988"/>
      </p:ext>
    </p:extLst>
  </p:cSld>
  <p:clrMapOvr>
    <a:masterClrMapping/>
  </p:clrMapOvr>
  <p:transition spd="med"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Foliennummer"/>
          <p:cNvSpPr txBox="1">
            <a:spLocks noGrp="1"/>
          </p:cNvSpPr>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5" name="Stern: 5 Zacken 4">
            <a:hlinkClick r:id="rId2" action="ppaction://hlinksldjump"/>
            <a:extLst>
              <a:ext uri="{FF2B5EF4-FFF2-40B4-BE49-F238E27FC236}">
                <a16:creationId xmlns:a16="http://schemas.microsoft.com/office/drawing/2014/main" id="{E035DF21-23E6-4C43-9757-5C3E910704C3}"/>
              </a:ext>
            </a:extLst>
          </p:cNvPr>
          <p:cNvSpPr/>
          <p:nvPr/>
        </p:nvSpPr>
        <p:spPr>
          <a:xfrm>
            <a:off x="4114800" y="5788025"/>
            <a:ext cx="914400" cy="914400"/>
          </a:xfrm>
          <a:prstGeom prst="star5">
            <a:avLst/>
          </a:prstGeom>
          <a:solidFill>
            <a:srgbClr val="F2FD5D"/>
          </a:solidFill>
          <a:ln/>
        </p:spPr>
        <p:style>
          <a:lnRef idx="0">
            <a:schemeClr val="accent5"/>
          </a:lnRef>
          <a:fillRef idx="3">
            <a:schemeClr val="accent5"/>
          </a:fillRef>
          <a:effectRef idx="3">
            <a:schemeClr val="accent5"/>
          </a:effectRef>
          <a:fontRef idx="minor">
            <a:schemeClr val="lt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e-CH" sz="1800" b="0" i="0" u="none" strike="noStrike" cap="none" spc="0" normalizeH="0" baseline="0" dirty="0">
              <a:ln>
                <a:noFill/>
              </a:ln>
              <a:solidFill>
                <a:srgbClr val="000000"/>
              </a:solidFill>
              <a:effectLst/>
              <a:uFillTx/>
              <a:latin typeface="+mj-lt"/>
              <a:ea typeface="+mj-ea"/>
              <a:cs typeface="+mj-cs"/>
              <a:sym typeface="Arial"/>
            </a:endParaRPr>
          </a:p>
        </p:txBody>
      </p:sp>
      <p:sp>
        <p:nvSpPr>
          <p:cNvPr id="3" name="Textplatzhalter 2">
            <a:extLst>
              <a:ext uri="{FF2B5EF4-FFF2-40B4-BE49-F238E27FC236}">
                <a16:creationId xmlns:a16="http://schemas.microsoft.com/office/drawing/2014/main" id="{9B9AF599-3B75-4525-A002-CA0EEF9E8AF5}"/>
              </a:ext>
            </a:extLst>
          </p:cNvPr>
          <p:cNvSpPr>
            <a:spLocks noGrp="1"/>
          </p:cNvSpPr>
          <p:nvPr>
            <p:ph type="body" idx="1"/>
          </p:nvPr>
        </p:nvSpPr>
        <p:spPr>
          <a:xfrm>
            <a:off x="110836" y="0"/>
            <a:ext cx="9033164" cy="6534049"/>
          </a:xfrm>
        </p:spPr>
        <p:txBody>
          <a:bodyPr>
            <a:normAutofit/>
          </a:bodyPr>
          <a:lstStyle/>
          <a:p>
            <a:pPr marL="0" indent="0">
              <a:buNone/>
            </a:pPr>
            <a:r>
              <a:rPr lang="de-CH" sz="2300" dirty="0"/>
              <a:t>«</a:t>
            </a:r>
            <a:r>
              <a:rPr lang="de-CH" sz="2300" dirty="0" err="1"/>
              <a:t>Wuff</a:t>
            </a:r>
            <a:r>
              <a:rPr lang="de-CH" sz="2300" dirty="0"/>
              <a:t>, </a:t>
            </a:r>
            <a:r>
              <a:rPr lang="de-CH" sz="2300" dirty="0" err="1"/>
              <a:t>Wuff</a:t>
            </a:r>
            <a:r>
              <a:rPr lang="de-CH" sz="2300" dirty="0"/>
              <a:t>!», erklingt es. Ein kleiner, wuscheliger, schwarz-weiss gefleckter Hund steht auf deinem Bauch. Er sieht dich mit seinen dunklen, treuen Knopfaugen an. «Wer bist du denn?», fragst du das flauschige Tier. Gerade willst du es streicheln, da rennt plötzlich deine Mutter ins Zimmer. </a:t>
            </a:r>
          </a:p>
          <a:p>
            <a:pPr marL="0" indent="0">
              <a:buNone/>
            </a:pPr>
            <a:r>
              <a:rPr lang="de-CH" sz="2300" dirty="0"/>
              <a:t>Deine Cousine, der Welpe und du sehen sie erstaunt an. «Das», meint deine Mutter und zeigt mit ausgestrecktem Finger auf den Hund, «ist dein ausgebüxtes Weihnachtsgeschenk! </a:t>
            </a:r>
            <a:r>
              <a:rPr lang="de-CH" sz="2300" dirty="0" err="1"/>
              <a:t>Flauschi</a:t>
            </a:r>
            <a:r>
              <a:rPr lang="de-CH" sz="2300" dirty="0"/>
              <a:t> möchte wohl nicht mehr länger auf sein neues Herrchen warten.» </a:t>
            </a:r>
          </a:p>
          <a:p>
            <a:pPr marL="0" indent="0">
              <a:buNone/>
            </a:pPr>
            <a:r>
              <a:rPr lang="de-CH" sz="2300" dirty="0"/>
              <a:t>Alle lachen herzlich. Dann verlässt Mama das Zimmer wieder. Im Türrahmen ruft sie laut über die Schulter hinweg: «Ich muss noch das Haus putzen, </a:t>
            </a:r>
            <a:r>
              <a:rPr lang="de-CH" sz="2300" dirty="0" err="1"/>
              <a:t>Flauschi</a:t>
            </a:r>
            <a:r>
              <a:rPr lang="de-CH" sz="2300" dirty="0"/>
              <a:t> hat alles vollgepinkelt, so nervös ist er.» </a:t>
            </a:r>
            <a:r>
              <a:rPr lang="de-CH" sz="2300" dirty="0">
                <a:sym typeface="Wingdings" panose="05000000000000000000" pitchFamily="2" charset="2"/>
              </a:rPr>
              <a:t> </a:t>
            </a:r>
          </a:p>
          <a:p>
            <a:pPr marL="0" indent="0">
              <a:buNone/>
            </a:pPr>
            <a:r>
              <a:rPr lang="de-CH" sz="2300" dirty="0">
                <a:sym typeface="Wingdings" panose="05000000000000000000" pitchFamily="2" charset="2"/>
              </a:rPr>
              <a:t>«Frohe Weihnachten!», wünscht dir deine Cousine. Zu dritt geht ihr die Treppe hinunter ins Wohnzimmer. Du stehst vor dem leuchtenden Weihnachtsbaum und flüsterst: «Das sind die schönsten Weihnachten aller Zeiten!»</a:t>
            </a:r>
            <a:endParaRPr lang="de-CH" sz="2300" dirty="0"/>
          </a:p>
        </p:txBody>
      </p:sp>
    </p:spTree>
  </p:cSld>
  <p:clrMapOvr>
    <a:masterClrMapping/>
  </p:clrMapOvr>
  <p:transition spd="med"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Foliennummer"/>
          <p:cNvSpPr txBox="1">
            <a:spLocks noGrp="1"/>
          </p:cNvSpPr>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141" name="Zum Bearbeiten doppelklicken"/>
          <p:cNvSpPr txBox="1">
            <a:spLocks noGrp="1"/>
          </p:cNvSpPr>
          <p:nvPr>
            <p:ph type="body" idx="1"/>
          </p:nvPr>
        </p:nvSpPr>
        <p:spPr>
          <a:xfrm>
            <a:off x="457200" y="214604"/>
            <a:ext cx="8229600" cy="6030621"/>
          </a:xfrm>
          <a:prstGeom prst="rect">
            <a:avLst/>
          </a:prstGeom>
        </p:spPr>
        <p:txBody>
          <a:bodyPr>
            <a:normAutofit/>
          </a:bodyPr>
          <a:lstStyle/>
          <a:p>
            <a:pPr marL="0" indent="0">
              <a:buNone/>
            </a:pPr>
            <a:r>
              <a:rPr lang="de-CH" sz="2300" dirty="0"/>
              <a:t>«Hey, alles ist gut. Kein Grund zur Aufregung!», beruhigt dich deine Mutter. «Aber was… Mama… Schon?», antwortest du verwirrt, «War das nur ein Traum?» «Ja natürlich. Alle warten auf dich», meint Mama. </a:t>
            </a:r>
            <a:br>
              <a:rPr lang="de-CH" sz="2300" dirty="0"/>
            </a:br>
            <a:endParaRPr lang="de-CH" sz="2300" dirty="0"/>
          </a:p>
          <a:p>
            <a:pPr marL="0" indent="0">
              <a:buNone/>
            </a:pPr>
            <a:r>
              <a:rPr lang="de-CH" sz="2300" dirty="0"/>
              <a:t>Halb wach, halb schlafend tappst du mit deinen nackten  Füssen die Treppe hinunter. Deine Mutter folgt dir. «Frohe Weihnachten», rufen euch alle entgegen. </a:t>
            </a:r>
            <a:br>
              <a:rPr lang="de-CH" sz="2300" dirty="0"/>
            </a:br>
            <a:endParaRPr lang="de-CH" sz="2300" dirty="0"/>
          </a:p>
          <a:p>
            <a:pPr marL="0" indent="0">
              <a:buNone/>
            </a:pPr>
            <a:r>
              <a:rPr lang="de-CH" sz="2300" dirty="0"/>
              <a:t>Der Weihnachtsbaum strahlt mit dir um die Wette. «Das ist auf jeden Fall kein Traum!», meinst du. Im Nu seid ihr mit leckerem Weihnachtsessen vollgestopft. «So fröhlich wie ich ist heute kein anderer Mensch. Ihr könnt es nicht glauben!», posaunst du in die Runde. </a:t>
            </a:r>
          </a:p>
          <a:p>
            <a:pPr marL="0" indent="0">
              <a:buNone/>
            </a:pPr>
            <a:endParaRPr dirty="0"/>
          </a:p>
        </p:txBody>
      </p:sp>
      <p:sp>
        <p:nvSpPr>
          <p:cNvPr id="5" name="Stern: 5 Zacken 4">
            <a:hlinkClick r:id="rId2" action="ppaction://hlinksldjump"/>
            <a:extLst>
              <a:ext uri="{FF2B5EF4-FFF2-40B4-BE49-F238E27FC236}">
                <a16:creationId xmlns:a16="http://schemas.microsoft.com/office/drawing/2014/main" id="{1E12D912-D2F3-440B-84FB-35FA0A9C1F41}"/>
              </a:ext>
            </a:extLst>
          </p:cNvPr>
          <p:cNvSpPr/>
          <p:nvPr/>
        </p:nvSpPr>
        <p:spPr>
          <a:xfrm>
            <a:off x="3963846" y="5619649"/>
            <a:ext cx="914400" cy="914400"/>
          </a:xfrm>
          <a:prstGeom prst="star5">
            <a:avLst/>
          </a:prstGeom>
          <a:solidFill>
            <a:srgbClr val="F2FD5D"/>
          </a:solidFill>
          <a:ln/>
        </p:spPr>
        <p:style>
          <a:lnRef idx="0">
            <a:schemeClr val="accent5"/>
          </a:lnRef>
          <a:fillRef idx="3">
            <a:schemeClr val="accent5"/>
          </a:fillRef>
          <a:effectRef idx="3">
            <a:schemeClr val="accent5"/>
          </a:effectRef>
          <a:fontRef idx="minor">
            <a:schemeClr val="lt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e-CH" sz="1800" b="0" i="0" u="none" strike="noStrike" cap="none" spc="0" normalizeH="0" baseline="0" dirty="0">
              <a:ln>
                <a:noFill/>
              </a:ln>
              <a:solidFill>
                <a:srgbClr val="000000"/>
              </a:solidFill>
              <a:effectLst/>
              <a:uFillTx/>
              <a:latin typeface="+mj-lt"/>
              <a:ea typeface="+mj-ea"/>
              <a:cs typeface="+mj-cs"/>
              <a:sym typeface="Arial"/>
            </a:endParaRPr>
          </a:p>
        </p:txBody>
      </p:sp>
    </p:spTree>
  </p:cSld>
  <p:clrMapOvr>
    <a:masterClrMapping/>
  </p:clrMapOvr>
  <p:transition spd="med"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Foliennummer"/>
          <p:cNvSpPr txBox="1">
            <a:spLocks noGrp="1"/>
          </p:cNvSpPr>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pic>
        <p:nvPicPr>
          <p:cNvPr id="7" name="Grafik 6" descr="Tannenbaum">
            <a:extLst>
              <a:ext uri="{FF2B5EF4-FFF2-40B4-BE49-F238E27FC236}">
                <a16:creationId xmlns:a16="http://schemas.microsoft.com/office/drawing/2014/main" id="{561E3220-5837-4BC3-8099-9DE8743112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6879" y="5555187"/>
            <a:ext cx="914400" cy="914400"/>
          </a:xfrm>
          <a:prstGeom prst="rect">
            <a:avLst/>
          </a:prstGeom>
        </p:spPr>
      </p:pic>
      <p:pic>
        <p:nvPicPr>
          <p:cNvPr id="9" name="Grafik 8" descr="Strumpf">
            <a:extLst>
              <a:ext uri="{FF2B5EF4-FFF2-40B4-BE49-F238E27FC236}">
                <a16:creationId xmlns:a16="http://schemas.microsoft.com/office/drawing/2014/main" id="{285ACB99-B956-4DC8-A3E4-7D5E943363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1149" y="4640787"/>
            <a:ext cx="914400" cy="914400"/>
          </a:xfrm>
          <a:prstGeom prst="rect">
            <a:avLst/>
          </a:prstGeom>
        </p:spPr>
      </p:pic>
      <p:pic>
        <p:nvPicPr>
          <p:cNvPr id="11" name="Grafik 10" descr="Adventskranz">
            <a:extLst>
              <a:ext uri="{FF2B5EF4-FFF2-40B4-BE49-F238E27FC236}">
                <a16:creationId xmlns:a16="http://schemas.microsoft.com/office/drawing/2014/main" id="{348C8F76-58DC-40E9-AA78-11C335A5928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5914" y="5475237"/>
            <a:ext cx="914400" cy="914400"/>
          </a:xfrm>
          <a:prstGeom prst="rect">
            <a:avLst/>
          </a:prstGeom>
        </p:spPr>
      </p:pic>
      <p:pic>
        <p:nvPicPr>
          <p:cNvPr id="13" name="Grafik 12" descr="Weihnachtsbaum">
            <a:extLst>
              <a:ext uri="{FF2B5EF4-FFF2-40B4-BE49-F238E27FC236}">
                <a16:creationId xmlns:a16="http://schemas.microsoft.com/office/drawing/2014/main" id="{FFFB6A03-DEF0-40E2-982B-3DCB21EE0C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84833" y="302774"/>
            <a:ext cx="914400" cy="914400"/>
          </a:xfrm>
          <a:prstGeom prst="rect">
            <a:avLst/>
          </a:prstGeom>
        </p:spPr>
      </p:pic>
      <p:pic>
        <p:nvPicPr>
          <p:cNvPr id="4" name="Grafik 3">
            <a:extLst>
              <a:ext uri="{FF2B5EF4-FFF2-40B4-BE49-F238E27FC236}">
                <a16:creationId xmlns:a16="http://schemas.microsoft.com/office/drawing/2014/main" id="{5C7FDE44-D409-443B-B3E6-F70FAA30CE12}"/>
              </a:ext>
            </a:extLst>
          </p:cNvPr>
          <p:cNvPicPr>
            <a:picLocks noChangeAspect="1"/>
          </p:cNvPicPr>
          <p:nvPr/>
        </p:nvPicPr>
        <p:blipFill rotWithShape="1">
          <a:blip r:embed="rId10"/>
          <a:srcRect r="12059"/>
          <a:stretch/>
        </p:blipFill>
        <p:spPr>
          <a:xfrm rot="15440777">
            <a:off x="4093821" y="889048"/>
            <a:ext cx="3398459" cy="5908665"/>
          </a:xfrm>
          <a:prstGeom prst="rect">
            <a:avLst/>
          </a:prstGeom>
        </p:spPr>
      </p:pic>
      <p:sp>
        <p:nvSpPr>
          <p:cNvPr id="2" name="Textfeld 1">
            <a:extLst>
              <a:ext uri="{FF2B5EF4-FFF2-40B4-BE49-F238E27FC236}">
                <a16:creationId xmlns:a16="http://schemas.microsoft.com/office/drawing/2014/main" id="{D72908F6-F30C-4CB1-A787-1F17CE4A57C0}"/>
              </a:ext>
            </a:extLst>
          </p:cNvPr>
          <p:cNvSpPr txBox="1"/>
          <p:nvPr/>
        </p:nvSpPr>
        <p:spPr>
          <a:xfrm>
            <a:off x="306550" y="225326"/>
            <a:ext cx="8530900" cy="1477325"/>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e-CH" sz="1800" b="0" i="0" u="none" strike="noStrike" cap="none" spc="0" normalizeH="0" baseline="0" dirty="0">
                <a:ln>
                  <a:noFill/>
                </a:ln>
                <a:solidFill>
                  <a:srgbClr val="000000"/>
                </a:solidFill>
                <a:effectLst/>
                <a:uFillTx/>
                <a:latin typeface="+mj-lt"/>
                <a:ea typeface="+mj-ea"/>
                <a:cs typeface="+mj-cs"/>
                <a:sym typeface="Arial"/>
              </a:rPr>
              <a:t>Naomi</a:t>
            </a:r>
            <a:br>
              <a:rPr kumimoji="0" lang="de-CH" sz="1800" b="0" i="0" u="none" strike="noStrike" cap="none" spc="0" normalizeH="0" baseline="0" dirty="0">
                <a:ln>
                  <a:noFill/>
                </a:ln>
                <a:solidFill>
                  <a:srgbClr val="000000"/>
                </a:solidFill>
                <a:effectLst/>
                <a:uFillTx/>
                <a:latin typeface="+mj-lt"/>
                <a:ea typeface="+mj-ea"/>
                <a:cs typeface="+mj-cs"/>
                <a:sym typeface="Arial"/>
              </a:rPr>
            </a:br>
            <a:endParaRPr kumimoji="0" lang="de-CH" sz="1800" b="0" i="0" u="none" strike="noStrike" cap="none" spc="0" normalizeH="0" baseline="0" dirty="0">
              <a:ln>
                <a:noFill/>
              </a:ln>
              <a:solidFill>
                <a:srgbClr val="000000"/>
              </a:solidFill>
              <a:effectLst/>
              <a:uFillTx/>
              <a:latin typeface="+mj-lt"/>
              <a:ea typeface="+mj-ea"/>
              <a:cs typeface="+mj-cs"/>
              <a:sym typeface="Arial"/>
            </a:endParaRPr>
          </a:p>
          <a:p>
            <a:pPr marL="0" marR="0" indent="0" algn="l" defTabSz="914400" rtl="0" fontAlgn="auto" latinLnBrk="0" hangingPunct="0">
              <a:lnSpc>
                <a:spcPct val="100000"/>
              </a:lnSpc>
              <a:spcBef>
                <a:spcPts val="0"/>
              </a:spcBef>
              <a:spcAft>
                <a:spcPts val="0"/>
              </a:spcAft>
              <a:buClrTx/>
              <a:buSzTx/>
              <a:buFontTx/>
              <a:buNone/>
              <a:tabLst/>
            </a:pPr>
            <a:r>
              <a:rPr lang="de-CH" dirty="0"/>
              <a:t>5. Klasse </a:t>
            </a:r>
            <a:r>
              <a:rPr kumimoji="0" lang="de-CH" sz="1800" b="0" i="0" u="none" strike="noStrike" cap="none" spc="0" normalizeH="0" baseline="0" dirty="0">
                <a:ln>
                  <a:noFill/>
                </a:ln>
                <a:solidFill>
                  <a:srgbClr val="000000"/>
                </a:solidFill>
                <a:effectLst/>
                <a:uFillTx/>
                <a:latin typeface="+mj-lt"/>
                <a:ea typeface="+mj-ea"/>
                <a:cs typeface="+mj-cs"/>
                <a:sym typeface="Arial"/>
              </a:rPr>
              <a:t>Montlingen</a:t>
            </a:r>
          </a:p>
          <a:p>
            <a:pPr marL="0" marR="0" indent="0" algn="l" defTabSz="914400" rtl="0" fontAlgn="auto" latinLnBrk="0" hangingPunct="0">
              <a:lnSpc>
                <a:spcPct val="100000"/>
              </a:lnSpc>
              <a:spcBef>
                <a:spcPts val="0"/>
              </a:spcBef>
              <a:spcAft>
                <a:spcPts val="0"/>
              </a:spcAft>
              <a:buClrTx/>
              <a:buSzTx/>
              <a:buFontTx/>
              <a:buNone/>
              <a:tabLst/>
            </a:pPr>
            <a:endParaRPr lang="de-CH" dirty="0"/>
          </a:p>
          <a:p>
            <a:pPr marL="0" marR="0" indent="0" algn="l" defTabSz="914400" rtl="0" fontAlgn="auto" latinLnBrk="0" hangingPunct="0">
              <a:lnSpc>
                <a:spcPct val="100000"/>
              </a:lnSpc>
              <a:spcBef>
                <a:spcPts val="0"/>
              </a:spcBef>
              <a:spcAft>
                <a:spcPts val="0"/>
              </a:spcAft>
              <a:buClrTx/>
              <a:buSzTx/>
              <a:buFontTx/>
              <a:buNone/>
              <a:tabLst/>
            </a:pPr>
            <a:r>
              <a:rPr kumimoji="0" lang="de-CH" sz="1800" b="0" i="0" u="none" strike="noStrike" cap="none" spc="0" normalizeH="0" baseline="0" dirty="0">
                <a:ln>
                  <a:noFill/>
                </a:ln>
                <a:solidFill>
                  <a:srgbClr val="000000"/>
                </a:solidFill>
                <a:effectLst/>
                <a:uFillTx/>
                <a:latin typeface="+mj-lt"/>
                <a:ea typeface="+mj-ea"/>
                <a:cs typeface="+mj-cs"/>
                <a:sym typeface="Arial"/>
              </a:rPr>
              <a:t>Vielen Dank </a:t>
            </a:r>
            <a:r>
              <a:rPr lang="de-CH" dirty="0"/>
              <a:t>f</a:t>
            </a:r>
            <a:r>
              <a:rPr kumimoji="0" lang="de-CH" sz="1800" b="0" i="0" u="none" strike="noStrike" cap="none" spc="0" normalizeH="0" baseline="0" dirty="0">
                <a:ln>
                  <a:noFill/>
                </a:ln>
                <a:solidFill>
                  <a:srgbClr val="000000"/>
                </a:solidFill>
                <a:effectLst/>
                <a:uFillTx/>
                <a:latin typeface="+mj-lt"/>
                <a:ea typeface="+mj-ea"/>
                <a:cs typeface="+mj-cs"/>
                <a:sym typeface="Arial"/>
              </a:rPr>
              <a:t>ür das Lesen der Geschichte! </a:t>
            </a:r>
          </a:p>
        </p:txBody>
      </p:sp>
      <p:pic>
        <p:nvPicPr>
          <p:cNvPr id="15" name="Grafik 14" descr="Glocken">
            <a:extLst>
              <a:ext uri="{FF2B5EF4-FFF2-40B4-BE49-F238E27FC236}">
                <a16:creationId xmlns:a16="http://schemas.microsoft.com/office/drawing/2014/main" id="{67A7B772-03FD-465E-B84A-09A1D380DE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44129" y="1169761"/>
            <a:ext cx="914400" cy="91440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liennummer"/>
          <p:cNvSpPr txBox="1">
            <a:spLocks noGrp="1"/>
          </p:cNvSpPr>
          <p:nvPr>
            <p:ph type="sldNum" sz="quarter" idx="2"/>
          </p:nvPr>
        </p:nvSpPr>
        <p:spPr>
          <a:xfrm>
            <a:off x="8483776" y="6245225"/>
            <a:ext cx="203024" cy="2888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80" name="Zum Bearbeiten doppelklicken"/>
          <p:cNvSpPr txBox="1">
            <a:spLocks noGrp="1"/>
          </p:cNvSpPr>
          <p:nvPr>
            <p:ph type="body" idx="1"/>
          </p:nvPr>
        </p:nvSpPr>
        <p:spPr>
          <a:xfrm>
            <a:off x="457200" y="844984"/>
            <a:ext cx="8537510" cy="4525963"/>
          </a:xfrm>
          <a:prstGeom prst="rect">
            <a:avLst/>
          </a:prstGeom>
        </p:spPr>
        <p:txBody>
          <a:bodyPr>
            <a:normAutofit/>
          </a:bodyPr>
          <a:lstStyle/>
          <a:p>
            <a:pPr marL="0" indent="0">
              <a:buNone/>
            </a:pPr>
            <a:r>
              <a:rPr lang="de-CH" sz="3000" dirty="0"/>
              <a:t>Es knarrt. Es poltert. Du zitterst und frierst. Wieder dieser dumpfe, schrille Schrei. Deine Cousine schläft noch tief und fest. Hat sie den Lärm nicht gehört?!</a:t>
            </a:r>
          </a:p>
          <a:p>
            <a:pPr marL="0" indent="0">
              <a:buNone/>
            </a:pPr>
            <a:r>
              <a:rPr lang="de-CH" sz="3000" dirty="0"/>
              <a:t>Nun lauschst du wieder. In dem Moment läuten die Kirchenglocken.</a:t>
            </a:r>
          </a:p>
          <a:p>
            <a:pPr marL="0" indent="0">
              <a:buNone/>
            </a:pPr>
            <a:r>
              <a:rPr lang="de-CH" sz="3000" dirty="0"/>
              <a:t>Ding, Dong, Ding, Dong! 12-mal ertönt die Melodie. Mitternacht, die Stunde der Geister! </a:t>
            </a:r>
            <a:endParaRPr sz="3000" dirty="0"/>
          </a:p>
        </p:txBody>
      </p:sp>
      <p:sp>
        <p:nvSpPr>
          <p:cNvPr id="2" name="Stern: 5 Zacken 1">
            <a:hlinkClick r:id="rId2" action="ppaction://hlinksldjump"/>
            <a:extLst>
              <a:ext uri="{FF2B5EF4-FFF2-40B4-BE49-F238E27FC236}">
                <a16:creationId xmlns:a16="http://schemas.microsoft.com/office/drawing/2014/main" id="{5B813479-B361-4533-B617-386E6C5E4CA0}"/>
              </a:ext>
            </a:extLst>
          </p:cNvPr>
          <p:cNvSpPr/>
          <p:nvPr/>
        </p:nvSpPr>
        <p:spPr>
          <a:xfrm>
            <a:off x="4114800" y="5619649"/>
            <a:ext cx="914400" cy="914400"/>
          </a:xfrm>
          <a:prstGeom prst="star5">
            <a:avLst/>
          </a:prstGeom>
          <a:solidFill>
            <a:srgbClr val="F2FD5D"/>
          </a:solidFill>
          <a:ln/>
        </p:spPr>
        <p:style>
          <a:lnRef idx="0">
            <a:schemeClr val="accent5"/>
          </a:lnRef>
          <a:fillRef idx="3">
            <a:schemeClr val="accent5"/>
          </a:fillRef>
          <a:effectRef idx="3">
            <a:schemeClr val="accent5"/>
          </a:effectRef>
          <a:fontRef idx="minor">
            <a:schemeClr val="lt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e-CH" sz="1800" b="0" i="0" u="none" strike="noStrike" cap="none" spc="0" normalizeH="0" baseline="0" dirty="0">
              <a:ln>
                <a:noFill/>
              </a:ln>
              <a:solidFill>
                <a:srgbClr val="000000"/>
              </a:solidFill>
              <a:effectLst/>
              <a:uFillTx/>
              <a:latin typeface="+mj-lt"/>
              <a:ea typeface="+mj-ea"/>
              <a:cs typeface="+mj-cs"/>
              <a:sym typeface="Arial"/>
            </a:endParaRPr>
          </a:p>
        </p:txBody>
      </p:sp>
    </p:spTree>
  </p:cSld>
  <p:clrMapOvr>
    <a:masterClrMapping/>
  </p:clrMapOvr>
  <p:transition spd="med"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liennummer"/>
          <p:cNvSpPr txBox="1">
            <a:spLocks noGrp="1"/>
          </p:cNvSpPr>
          <p:nvPr>
            <p:ph type="sldNum" sz="quarter" idx="2"/>
          </p:nvPr>
        </p:nvSpPr>
        <p:spPr>
          <a:xfrm>
            <a:off x="8483776" y="6245225"/>
            <a:ext cx="203024" cy="2888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85" name="Zum Bearbeiten doppelklicken"/>
          <p:cNvSpPr txBox="1">
            <a:spLocks noGrp="1"/>
          </p:cNvSpPr>
          <p:nvPr>
            <p:ph type="body" sz="half" idx="1"/>
          </p:nvPr>
        </p:nvSpPr>
        <p:spPr>
          <a:xfrm>
            <a:off x="254010" y="201459"/>
            <a:ext cx="4038600" cy="4525963"/>
          </a:xfrm>
          <a:prstGeom prst="rect">
            <a:avLst/>
          </a:prstGeom>
        </p:spPr>
        <p:txBody>
          <a:bodyPr>
            <a:noAutofit/>
          </a:bodyPr>
          <a:lstStyle/>
          <a:p>
            <a:pPr marL="0" indent="0">
              <a:spcBef>
                <a:spcPts val="600"/>
              </a:spcBef>
              <a:buNone/>
            </a:pPr>
            <a:r>
              <a:rPr lang="de-CH" sz="2400" dirty="0"/>
              <a:t>Langsam richtest du dich auf, ziehst eine blaue Jeans zusammen mit deinem coolsten Hoodie an und läufst gemächlich aus deinem Zimmer. Die Türe zum Wohnzimmer ist geschlossen. Matt schimmert das Licht unter dem Türrahmen hindurch. Du drückst vorsichtig die Klinke nach unten…</a:t>
            </a:r>
            <a:endParaRPr sz="2400" dirty="0"/>
          </a:p>
        </p:txBody>
      </p:sp>
      <p:sp>
        <p:nvSpPr>
          <p:cNvPr id="86" name="Rechteck"/>
          <p:cNvSpPr>
            <a:spLocks noGrp="1"/>
          </p:cNvSpPr>
          <p:nvPr>
            <p:ph type="body" idx="21"/>
          </p:nvPr>
        </p:nvSpPr>
        <p:spPr>
          <a:xfrm>
            <a:off x="4445176" y="323951"/>
            <a:ext cx="4038600" cy="6333268"/>
          </a:xfrm>
          <a:prstGeom prst="rect">
            <a:avLst/>
          </a:prstGeom>
        </p:spPr>
        <p:txBody>
          <a:bodyPr>
            <a:normAutofit fontScale="25000" lnSpcReduction="20000"/>
          </a:bodyPr>
          <a:lstStyle/>
          <a:p>
            <a:pPr marL="0" indent="0">
              <a:spcBef>
                <a:spcPts val="600"/>
              </a:spcBef>
              <a:buNone/>
              <a:defRPr>
                <a:latin typeface="+mj-lt"/>
                <a:ea typeface="+mj-ea"/>
                <a:cs typeface="+mj-cs"/>
                <a:sym typeface="Arial"/>
              </a:defRPr>
            </a:pPr>
            <a:r>
              <a:rPr lang="de-CH" sz="10400" dirty="0"/>
              <a:t>Du bleibst liegen und verkriechst dich unter deiner Bettdecke.</a:t>
            </a:r>
          </a:p>
          <a:p>
            <a:pPr marL="0" indent="0">
              <a:spcBef>
                <a:spcPts val="600"/>
              </a:spcBef>
              <a:buNone/>
              <a:defRPr>
                <a:latin typeface="+mj-lt"/>
                <a:ea typeface="+mj-ea"/>
                <a:cs typeface="+mj-cs"/>
                <a:sym typeface="Arial"/>
              </a:defRPr>
            </a:pPr>
            <a:endParaRPr lang="de-CH" sz="7000" dirty="0"/>
          </a:p>
          <a:p>
            <a:pPr marL="0" indent="0">
              <a:spcBef>
                <a:spcPts val="600"/>
              </a:spcBef>
              <a:buNone/>
              <a:defRPr>
                <a:latin typeface="+mj-lt"/>
                <a:ea typeface="+mj-ea"/>
                <a:cs typeface="+mj-cs"/>
                <a:sym typeface="Arial"/>
              </a:defRPr>
            </a:pPr>
            <a:endParaRPr lang="de-CH" sz="7000" dirty="0"/>
          </a:p>
          <a:p>
            <a:pPr marL="0" indent="0">
              <a:spcBef>
                <a:spcPts val="600"/>
              </a:spcBef>
              <a:buNone/>
              <a:defRPr>
                <a:latin typeface="+mj-lt"/>
                <a:ea typeface="+mj-ea"/>
                <a:cs typeface="+mj-cs"/>
                <a:sym typeface="Arial"/>
              </a:defRPr>
            </a:pPr>
            <a:r>
              <a:rPr lang="de-CH" sz="7000" dirty="0"/>
              <a:t>                         </a:t>
            </a:r>
          </a:p>
          <a:p>
            <a:pPr marL="0" indent="0">
              <a:spcBef>
                <a:spcPts val="600"/>
              </a:spcBef>
              <a:buNone/>
              <a:defRPr>
                <a:latin typeface="+mj-lt"/>
                <a:ea typeface="+mj-ea"/>
                <a:cs typeface="+mj-cs"/>
                <a:sym typeface="Arial"/>
              </a:defRPr>
            </a:pPr>
            <a:endParaRPr lang="de-CH" sz="7000" dirty="0"/>
          </a:p>
          <a:p>
            <a:pPr marL="0" indent="0">
              <a:spcBef>
                <a:spcPts val="600"/>
              </a:spcBef>
              <a:buNone/>
              <a:defRPr>
                <a:latin typeface="+mj-lt"/>
                <a:ea typeface="+mj-ea"/>
                <a:cs typeface="+mj-cs"/>
                <a:sym typeface="Arial"/>
              </a:defRPr>
            </a:pPr>
            <a:endParaRPr lang="de-CH" sz="7000" dirty="0"/>
          </a:p>
          <a:p>
            <a:pPr marL="0" indent="0">
              <a:spcBef>
                <a:spcPts val="600"/>
              </a:spcBef>
              <a:buNone/>
              <a:defRPr>
                <a:latin typeface="+mj-lt"/>
                <a:ea typeface="+mj-ea"/>
                <a:cs typeface="+mj-cs"/>
                <a:sym typeface="Arial"/>
              </a:defRPr>
            </a:pPr>
            <a:r>
              <a:rPr lang="de-CH" sz="11200" dirty="0"/>
              <a:t>                      , </a:t>
            </a:r>
            <a:r>
              <a:rPr lang="de-CH" sz="10400" dirty="0"/>
              <a:t>denkst du.</a:t>
            </a:r>
          </a:p>
          <a:p>
            <a:pPr marL="0" indent="0">
              <a:spcBef>
                <a:spcPts val="600"/>
              </a:spcBef>
              <a:buNone/>
              <a:defRPr>
                <a:latin typeface="+mj-lt"/>
                <a:ea typeface="+mj-ea"/>
                <a:cs typeface="+mj-cs"/>
                <a:sym typeface="Arial"/>
              </a:defRPr>
            </a:pPr>
            <a:r>
              <a:rPr lang="de-CH" sz="10400" dirty="0"/>
              <a:t>Während du verängstigt aus dem Fenster siehst, fällt dir ein, dass morgen Weihnachten ist. Mit guten Gedanken schläfst du wieder ein. Doch dich begleitet ein spezieller Traum durch die Nacht. </a:t>
            </a:r>
          </a:p>
          <a:p>
            <a:pPr marL="0" indent="0">
              <a:spcBef>
                <a:spcPts val="600"/>
              </a:spcBef>
              <a:buNone/>
              <a:defRPr>
                <a:latin typeface="+mj-lt"/>
                <a:ea typeface="+mj-ea"/>
                <a:cs typeface="+mj-cs"/>
                <a:sym typeface="Arial"/>
              </a:defRPr>
            </a:pPr>
            <a:endParaRPr lang="de-CH" sz="7000" dirty="0"/>
          </a:p>
          <a:p>
            <a:pPr marL="0" indent="0">
              <a:spcBef>
                <a:spcPts val="600"/>
              </a:spcBef>
              <a:buNone/>
              <a:defRPr>
                <a:latin typeface="+mj-lt"/>
                <a:ea typeface="+mj-ea"/>
                <a:cs typeface="+mj-cs"/>
                <a:sym typeface="Arial"/>
              </a:defRPr>
            </a:pPr>
            <a:endParaRPr lang="de-CH" sz="7000" dirty="0"/>
          </a:p>
          <a:p>
            <a:pPr marL="0" indent="0">
              <a:spcBef>
                <a:spcPts val="600"/>
              </a:spcBef>
              <a:buNone/>
              <a:defRPr>
                <a:latin typeface="+mj-lt"/>
                <a:ea typeface="+mj-ea"/>
                <a:cs typeface="+mj-cs"/>
                <a:sym typeface="Arial"/>
              </a:defRPr>
            </a:pPr>
            <a:endParaRPr sz="2800" dirty="0"/>
          </a:p>
        </p:txBody>
      </p:sp>
      <p:sp>
        <p:nvSpPr>
          <p:cNvPr id="6" name="Stern: 5 Zacken 5">
            <a:hlinkClick r:id="rId2" action="ppaction://hlinksldjump"/>
            <a:extLst>
              <a:ext uri="{FF2B5EF4-FFF2-40B4-BE49-F238E27FC236}">
                <a16:creationId xmlns:a16="http://schemas.microsoft.com/office/drawing/2014/main" id="{6CA1F53C-F6CD-450F-8B15-1EE93DD79E1C}"/>
              </a:ext>
            </a:extLst>
          </p:cNvPr>
          <p:cNvSpPr/>
          <p:nvPr/>
        </p:nvSpPr>
        <p:spPr>
          <a:xfrm>
            <a:off x="1816110" y="5886544"/>
            <a:ext cx="914400" cy="914400"/>
          </a:xfrm>
          <a:prstGeom prst="star5">
            <a:avLst>
              <a:gd name="adj" fmla="val 15406"/>
              <a:gd name="hf" fmla="val 105146"/>
              <a:gd name="vf" fmla="val 110557"/>
            </a:avLst>
          </a:prstGeom>
          <a:solidFill>
            <a:srgbClr val="F1C405"/>
          </a:solidFill>
          <a:ln/>
        </p:spPr>
        <p:style>
          <a:lnRef idx="0">
            <a:schemeClr val="accent5"/>
          </a:lnRef>
          <a:fillRef idx="3">
            <a:schemeClr val="accent5"/>
          </a:fillRef>
          <a:effectRef idx="3">
            <a:schemeClr val="accent5"/>
          </a:effectRef>
          <a:fontRef idx="minor">
            <a:schemeClr val="lt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e-CH" sz="1800" b="0" i="0" u="none" strike="noStrike" cap="none" spc="0" normalizeH="0" baseline="0" dirty="0">
              <a:ln>
                <a:noFill/>
              </a:ln>
              <a:solidFill>
                <a:srgbClr val="000000"/>
              </a:solidFill>
              <a:effectLst/>
              <a:uFillTx/>
              <a:latin typeface="+mj-lt"/>
              <a:ea typeface="+mj-ea"/>
              <a:cs typeface="+mj-cs"/>
              <a:sym typeface="Arial"/>
            </a:endParaRPr>
          </a:p>
        </p:txBody>
      </p:sp>
      <p:sp>
        <p:nvSpPr>
          <p:cNvPr id="7" name="Stern: 5 Zacken 6">
            <a:hlinkClick r:id="rId3" action="ppaction://hlinksldjump"/>
            <a:extLst>
              <a:ext uri="{FF2B5EF4-FFF2-40B4-BE49-F238E27FC236}">
                <a16:creationId xmlns:a16="http://schemas.microsoft.com/office/drawing/2014/main" id="{9DA10C42-DC50-48F6-9B6C-9F6C1FAFC232}"/>
              </a:ext>
            </a:extLst>
          </p:cNvPr>
          <p:cNvSpPr/>
          <p:nvPr/>
        </p:nvSpPr>
        <p:spPr>
          <a:xfrm>
            <a:off x="6007276" y="5886544"/>
            <a:ext cx="914400" cy="914400"/>
          </a:xfrm>
          <a:prstGeom prst="star5">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e-CH" sz="1800" b="0" i="0" u="none" strike="noStrike" cap="none" spc="0" normalizeH="0" baseline="0" dirty="0">
              <a:ln>
                <a:noFill/>
              </a:ln>
              <a:solidFill>
                <a:srgbClr val="000000"/>
              </a:solidFill>
              <a:effectLst/>
              <a:uFillTx/>
              <a:latin typeface="+mj-lt"/>
              <a:ea typeface="+mj-ea"/>
              <a:cs typeface="+mj-cs"/>
              <a:sym typeface="Arial"/>
            </a:endParaRPr>
          </a:p>
        </p:txBody>
      </p:sp>
      <p:sp>
        <p:nvSpPr>
          <p:cNvPr id="2" name="Denkblase: wolkenförmig 1">
            <a:extLst>
              <a:ext uri="{FF2B5EF4-FFF2-40B4-BE49-F238E27FC236}">
                <a16:creationId xmlns:a16="http://schemas.microsoft.com/office/drawing/2014/main" id="{40573635-0874-4CC8-85C5-A83384D0EF03}"/>
              </a:ext>
            </a:extLst>
          </p:cNvPr>
          <p:cNvSpPr/>
          <p:nvPr/>
        </p:nvSpPr>
        <p:spPr>
          <a:xfrm>
            <a:off x="4296250" y="1231098"/>
            <a:ext cx="3029684" cy="1851500"/>
          </a:xfrm>
          <a:prstGeom prst="cloudCallout">
            <a:avLst/>
          </a:prstGeom>
          <a:solidFill>
            <a:schemeClr val="accent5">
              <a:lumMod val="40000"/>
              <a:lumOff val="6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e-CH" sz="1800" b="0" i="0" u="none" strike="noStrike" cap="none" spc="0" normalizeH="0" baseline="0" dirty="0">
              <a:ln>
                <a:noFill/>
              </a:ln>
              <a:solidFill>
                <a:srgbClr val="000000"/>
              </a:solidFill>
              <a:effectLst/>
              <a:uFillTx/>
              <a:latin typeface="+mj-lt"/>
              <a:ea typeface="+mj-ea"/>
              <a:cs typeface="+mj-cs"/>
              <a:sym typeface="Arial"/>
            </a:endParaRPr>
          </a:p>
        </p:txBody>
      </p:sp>
      <p:sp>
        <p:nvSpPr>
          <p:cNvPr id="4" name="Textfeld 3">
            <a:extLst>
              <a:ext uri="{FF2B5EF4-FFF2-40B4-BE49-F238E27FC236}">
                <a16:creationId xmlns:a16="http://schemas.microsoft.com/office/drawing/2014/main" id="{533A42F8-D07E-46B8-A8A0-B97352C85D74}"/>
              </a:ext>
            </a:extLst>
          </p:cNvPr>
          <p:cNvSpPr txBox="1"/>
          <p:nvPr/>
        </p:nvSpPr>
        <p:spPr>
          <a:xfrm>
            <a:off x="4781576" y="1495129"/>
            <a:ext cx="2733869"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e-CH" sz="2000" b="0" i="0" u="none" strike="noStrike" cap="none" spc="0" normalizeH="0" baseline="0" dirty="0">
                <a:ln>
                  <a:noFill/>
                </a:ln>
                <a:solidFill>
                  <a:srgbClr val="000000"/>
                </a:solidFill>
                <a:effectLst/>
                <a:uFillTx/>
                <a:latin typeface="+mj-lt"/>
                <a:ea typeface="+mj-ea"/>
                <a:cs typeface="+mj-cs"/>
                <a:sym typeface="Arial"/>
              </a:rPr>
              <a:t>«Wenn ich jetzt nach unten gehe, fressen mich vielleicht die Geister.»</a:t>
            </a:r>
          </a:p>
        </p:txBody>
      </p:sp>
    </p:spTree>
  </p:cSld>
  <p:clrMapOvr>
    <a:masterClrMapping/>
  </p:clrMapOvr>
  <p:transition spd="med"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8E5BB52-F6C1-41FB-BCB8-92A246E0F6A0}"/>
              </a:ext>
            </a:extLst>
          </p:cNvPr>
          <p:cNvPicPr>
            <a:picLocks noChangeAspect="1"/>
          </p:cNvPicPr>
          <p:nvPr/>
        </p:nvPicPr>
        <p:blipFill>
          <a:blip r:embed="rId2"/>
          <a:stretch>
            <a:fillRect/>
          </a:stretch>
        </p:blipFill>
        <p:spPr>
          <a:xfrm>
            <a:off x="2050473" y="56992"/>
            <a:ext cx="5590470" cy="5309515"/>
          </a:xfrm>
          <a:prstGeom prst="rect">
            <a:avLst/>
          </a:prstGeom>
        </p:spPr>
      </p:pic>
      <p:sp>
        <p:nvSpPr>
          <p:cNvPr id="4" name="Stern: 5 Zacken 3">
            <a:hlinkClick r:id="rId3" action="ppaction://hlinksldjump"/>
            <a:extLst>
              <a:ext uri="{FF2B5EF4-FFF2-40B4-BE49-F238E27FC236}">
                <a16:creationId xmlns:a16="http://schemas.microsoft.com/office/drawing/2014/main" id="{22612569-8BD4-4772-A8CF-79B75F580089}"/>
              </a:ext>
            </a:extLst>
          </p:cNvPr>
          <p:cNvSpPr/>
          <p:nvPr/>
        </p:nvSpPr>
        <p:spPr>
          <a:xfrm>
            <a:off x="4299867" y="5580650"/>
            <a:ext cx="1091681" cy="1054359"/>
          </a:xfrm>
          <a:prstGeom prst="star5">
            <a:avLst/>
          </a:prstGeom>
          <a:ln/>
        </p:spPr>
        <p:style>
          <a:lnRef idx="0">
            <a:schemeClr val="accent2"/>
          </a:lnRef>
          <a:fillRef idx="3">
            <a:schemeClr val="accent2"/>
          </a:fillRef>
          <a:effectRef idx="3">
            <a:schemeClr val="accent2"/>
          </a:effectRef>
          <a:fontRef idx="minor">
            <a:schemeClr val="lt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e-CH" sz="18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2702767461"/>
      </p:ext>
    </p:extLst>
  </p:cSld>
  <p:clrMapOvr>
    <a:masterClrMapping/>
  </p:clrMapOvr>
  <p:transition spd="med"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oliennummer"/>
          <p:cNvSpPr txBox="1">
            <a:spLocks noGrp="1"/>
          </p:cNvSpPr>
          <p:nvPr>
            <p:ph type="sldNum" sz="quarter" idx="2"/>
          </p:nvPr>
        </p:nvSpPr>
        <p:spPr>
          <a:xfrm>
            <a:off x="8483776" y="6245225"/>
            <a:ext cx="203024" cy="2888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92" name="Zum Bearbeiten doppelklicken"/>
          <p:cNvSpPr txBox="1">
            <a:spLocks noGrp="1"/>
          </p:cNvSpPr>
          <p:nvPr>
            <p:ph type="body" idx="1"/>
          </p:nvPr>
        </p:nvSpPr>
        <p:spPr>
          <a:xfrm>
            <a:off x="663751" y="1990724"/>
            <a:ext cx="7820025" cy="2133601"/>
          </a:xfrm>
          <a:prstGeom prst="rect">
            <a:avLst/>
          </a:prstGeom>
        </p:spPr>
        <p:txBody>
          <a:bodyPr>
            <a:normAutofit fontScale="92500"/>
          </a:bodyPr>
          <a:lstStyle/>
          <a:p>
            <a:pPr marL="0" indent="0">
              <a:buNone/>
            </a:pPr>
            <a:r>
              <a:rPr lang="de-CH" dirty="0"/>
              <a:t>«</a:t>
            </a:r>
            <a:r>
              <a:rPr lang="de-CH" dirty="0" err="1"/>
              <a:t>Aaaaaaahh</a:t>
            </a:r>
            <a:r>
              <a:rPr lang="de-CH" dirty="0"/>
              <a:t>!!!», schreist du laut! Das Licht geht plötzlich aus und eine Gestalt packt dich von hinten. Die eiskalte Hand erfasst dich am Nacken. Dir stockt der Atem.</a:t>
            </a:r>
            <a:endParaRPr dirty="0"/>
          </a:p>
        </p:txBody>
      </p:sp>
      <p:sp>
        <p:nvSpPr>
          <p:cNvPr id="5" name="Stern: 5 Zacken 4">
            <a:hlinkClick r:id="rId2" action="ppaction://hlinksldjump"/>
            <a:extLst>
              <a:ext uri="{FF2B5EF4-FFF2-40B4-BE49-F238E27FC236}">
                <a16:creationId xmlns:a16="http://schemas.microsoft.com/office/drawing/2014/main" id="{62CBA589-5969-4051-8F2F-07D7C33CC298}"/>
              </a:ext>
            </a:extLst>
          </p:cNvPr>
          <p:cNvSpPr/>
          <p:nvPr/>
        </p:nvSpPr>
        <p:spPr>
          <a:xfrm>
            <a:off x="4114800" y="5475237"/>
            <a:ext cx="914400" cy="914400"/>
          </a:xfrm>
          <a:prstGeom prst="star5">
            <a:avLst/>
          </a:prstGeom>
          <a:solidFill>
            <a:srgbClr val="F1C405"/>
          </a:solidFill>
          <a:ln/>
        </p:spPr>
        <p:style>
          <a:lnRef idx="0">
            <a:schemeClr val="accent5"/>
          </a:lnRef>
          <a:fillRef idx="3">
            <a:schemeClr val="accent5"/>
          </a:fillRef>
          <a:effectRef idx="3">
            <a:schemeClr val="accent5"/>
          </a:effectRef>
          <a:fontRef idx="minor">
            <a:schemeClr val="lt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e-CH" sz="1800" b="0" i="0" u="none" strike="noStrike" cap="none" spc="0" normalizeH="0" baseline="0" dirty="0">
              <a:ln>
                <a:noFill/>
              </a:ln>
              <a:solidFill>
                <a:srgbClr val="000000"/>
              </a:solidFill>
              <a:effectLst/>
              <a:uFillTx/>
              <a:latin typeface="+mj-lt"/>
              <a:ea typeface="+mj-ea"/>
              <a:cs typeface="+mj-cs"/>
              <a:sym typeface="Arial"/>
            </a:endParaRPr>
          </a:p>
        </p:txBody>
      </p:sp>
    </p:spTree>
  </p:cSld>
  <p:clrMapOvr>
    <a:masterClrMapping/>
  </p:clrMapOvr>
  <p:transition spd="med"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Foliennummer"/>
          <p:cNvSpPr txBox="1">
            <a:spLocks noGrp="1"/>
          </p:cNvSpPr>
          <p:nvPr>
            <p:ph type="sldNum" sz="quarter" idx="2"/>
          </p:nvPr>
        </p:nvSpPr>
        <p:spPr>
          <a:xfrm>
            <a:off x="8483776" y="6245225"/>
            <a:ext cx="203024" cy="2888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102" name="Zum Bearbeiten doppelklicken"/>
          <p:cNvSpPr txBox="1">
            <a:spLocks noGrp="1"/>
          </p:cNvSpPr>
          <p:nvPr>
            <p:ph type="body" sz="half" idx="1"/>
          </p:nvPr>
        </p:nvSpPr>
        <p:spPr>
          <a:xfrm>
            <a:off x="214489" y="200026"/>
            <a:ext cx="3488362" cy="6144330"/>
          </a:xfrm>
          <a:prstGeom prst="rect">
            <a:avLst/>
          </a:prstGeom>
        </p:spPr>
        <p:txBody>
          <a:bodyPr>
            <a:normAutofit/>
          </a:bodyPr>
          <a:lstStyle/>
          <a:p>
            <a:pPr marL="0" indent="0">
              <a:spcBef>
                <a:spcPts val="600"/>
              </a:spcBef>
              <a:buNone/>
            </a:pPr>
            <a:r>
              <a:rPr lang="de-CH" sz="2400" dirty="0"/>
              <a:t>Nun sprichst du wie ein Wasserfall auf die Gestalt ein. Wütend, laut und genervt. Du machst sie völlig fertig. Trotzdem kommt ihre Reaktion anders als erwartet. Mit offenem Mund stehst du da und staunst.</a:t>
            </a:r>
            <a:endParaRPr sz="2400" dirty="0"/>
          </a:p>
        </p:txBody>
      </p:sp>
      <p:sp>
        <p:nvSpPr>
          <p:cNvPr id="103" name="Rechteck"/>
          <p:cNvSpPr>
            <a:spLocks noGrp="1"/>
          </p:cNvSpPr>
          <p:nvPr>
            <p:ph type="body" idx="21"/>
          </p:nvPr>
        </p:nvSpPr>
        <p:spPr>
          <a:xfrm>
            <a:off x="5124722" y="200026"/>
            <a:ext cx="4003053" cy="5363739"/>
          </a:xfrm>
          <a:prstGeom prst="rect">
            <a:avLst/>
          </a:prstGeom>
        </p:spPr>
        <p:txBody>
          <a:bodyPr>
            <a:normAutofit lnSpcReduction="10000"/>
          </a:bodyPr>
          <a:lstStyle/>
          <a:p>
            <a:pPr marL="0" indent="0">
              <a:spcBef>
                <a:spcPts val="600"/>
              </a:spcBef>
              <a:buNone/>
              <a:defRPr sz="2800">
                <a:latin typeface="+mj-lt"/>
                <a:ea typeface="+mj-ea"/>
                <a:cs typeface="+mj-cs"/>
                <a:sym typeface="Arial"/>
              </a:defRPr>
            </a:pPr>
            <a:r>
              <a:rPr lang="de-CH" sz="2400" dirty="0"/>
              <a:t>Blitzschnell drehst du dich um. Du siehst plötzlich zwei dunkle Gestalten. Die eine packt all deine Geschenke in einen riesigen Sack. Die zweite schaut dich erschrocken und wütend zugleich an. Plötzlich rennen sie auf dich los. Es gibt einen rasanten Kampf. Doch dank deinen sportlichen Bewegungen geben sie ziemlich schnell auf. Du stellst die Unruhestifter zur Rede.</a:t>
            </a:r>
          </a:p>
        </p:txBody>
      </p:sp>
      <p:sp>
        <p:nvSpPr>
          <p:cNvPr id="6" name="Stern: 5 Zacken 5">
            <a:hlinkClick r:id="rId2" action="ppaction://hlinksldjump"/>
            <a:extLst>
              <a:ext uri="{FF2B5EF4-FFF2-40B4-BE49-F238E27FC236}">
                <a16:creationId xmlns:a16="http://schemas.microsoft.com/office/drawing/2014/main" id="{CD671664-B2B4-4E43-AFE5-B98E96383EE5}"/>
              </a:ext>
            </a:extLst>
          </p:cNvPr>
          <p:cNvSpPr/>
          <p:nvPr/>
        </p:nvSpPr>
        <p:spPr>
          <a:xfrm>
            <a:off x="1803928" y="5887156"/>
            <a:ext cx="914400" cy="914400"/>
          </a:xfrm>
          <a:prstGeom prst="star5">
            <a:avLst/>
          </a:prstGeom>
          <a:solidFill>
            <a:srgbClr val="F2FD5D"/>
          </a:solidFill>
          <a:ln/>
        </p:spPr>
        <p:style>
          <a:lnRef idx="0">
            <a:schemeClr val="accent5"/>
          </a:lnRef>
          <a:fillRef idx="3">
            <a:schemeClr val="accent5"/>
          </a:fillRef>
          <a:effectRef idx="3">
            <a:schemeClr val="accent5"/>
          </a:effectRef>
          <a:fontRef idx="minor">
            <a:schemeClr val="lt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e-CH" sz="1800" b="0" i="0" u="none" strike="noStrike" cap="none" spc="0" normalizeH="0" baseline="0" dirty="0">
              <a:ln>
                <a:noFill/>
              </a:ln>
              <a:solidFill>
                <a:srgbClr val="000000"/>
              </a:solidFill>
              <a:effectLst/>
              <a:uFillTx/>
              <a:latin typeface="+mj-lt"/>
              <a:ea typeface="+mj-ea"/>
              <a:cs typeface="+mj-cs"/>
              <a:sym typeface="Arial"/>
            </a:endParaRPr>
          </a:p>
        </p:txBody>
      </p:sp>
      <p:sp>
        <p:nvSpPr>
          <p:cNvPr id="7" name="Stern: 5 Zacken 6">
            <a:hlinkClick r:id="rId3" action="ppaction://hlinksldjump"/>
            <a:extLst>
              <a:ext uri="{FF2B5EF4-FFF2-40B4-BE49-F238E27FC236}">
                <a16:creationId xmlns:a16="http://schemas.microsoft.com/office/drawing/2014/main" id="{29AC9A05-9233-40F4-97AC-6B1D15B3B13D}"/>
              </a:ext>
            </a:extLst>
          </p:cNvPr>
          <p:cNvSpPr/>
          <p:nvPr/>
        </p:nvSpPr>
        <p:spPr>
          <a:xfrm>
            <a:off x="6169223" y="5723466"/>
            <a:ext cx="914400" cy="914400"/>
          </a:xfrm>
          <a:prstGeom prst="star5">
            <a:avLst/>
          </a:prstGeom>
          <a:solidFill>
            <a:srgbClr val="F2FD5D"/>
          </a:solidFill>
          <a:ln/>
        </p:spPr>
        <p:style>
          <a:lnRef idx="0">
            <a:schemeClr val="accent5"/>
          </a:lnRef>
          <a:fillRef idx="3">
            <a:schemeClr val="accent5"/>
          </a:fillRef>
          <a:effectRef idx="3">
            <a:schemeClr val="accent5"/>
          </a:effectRef>
          <a:fontRef idx="minor">
            <a:schemeClr val="lt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e-CH" sz="1800" b="0" i="0" u="none" strike="noStrike" cap="none" spc="0" normalizeH="0" baseline="0" dirty="0">
              <a:ln>
                <a:noFill/>
              </a:ln>
              <a:solidFill>
                <a:srgbClr val="000000"/>
              </a:solidFill>
              <a:effectLst/>
              <a:uFillTx/>
              <a:latin typeface="+mj-lt"/>
              <a:ea typeface="+mj-ea"/>
              <a:cs typeface="+mj-cs"/>
              <a:sym typeface="Arial"/>
            </a:endParaRPr>
          </a:p>
        </p:txBody>
      </p:sp>
      <p:pic>
        <p:nvPicPr>
          <p:cNvPr id="3" name="Grafik 2">
            <a:extLst>
              <a:ext uri="{FF2B5EF4-FFF2-40B4-BE49-F238E27FC236}">
                <a16:creationId xmlns:a16="http://schemas.microsoft.com/office/drawing/2014/main" id="{3FAC0BC9-DC00-4C41-B2BE-CA1051B15AF6}"/>
              </a:ext>
            </a:extLst>
          </p:cNvPr>
          <p:cNvPicPr>
            <a:picLocks noChangeAspect="1"/>
          </p:cNvPicPr>
          <p:nvPr/>
        </p:nvPicPr>
        <p:blipFill rotWithShape="1">
          <a:blip r:embed="rId4"/>
          <a:srcRect l="18805" t="12670" r="18805" b="22739"/>
          <a:stretch/>
        </p:blipFill>
        <p:spPr>
          <a:xfrm>
            <a:off x="1712392" y="3612579"/>
            <a:ext cx="2011871" cy="2110887"/>
          </a:xfrm>
          <a:prstGeom prst="rect">
            <a:avLst/>
          </a:prstGeom>
        </p:spPr>
      </p:pic>
    </p:spTree>
  </p:cSld>
  <p:clrMapOvr>
    <a:masterClrMapping/>
  </p:clrMapOvr>
  <p:transition spd="med"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95F997C-BA87-61B7-77DF-8DD4EB95D417}"/>
              </a:ext>
            </a:extLst>
          </p:cNvPr>
          <p:cNvPicPr>
            <a:picLocks noChangeAspect="1"/>
          </p:cNvPicPr>
          <p:nvPr/>
        </p:nvPicPr>
        <p:blipFill rotWithShape="1">
          <a:blip r:embed="rId2"/>
          <a:srcRect l="6463" t="5661" r="9477" b="8071"/>
          <a:stretch/>
        </p:blipFill>
        <p:spPr>
          <a:xfrm>
            <a:off x="2251225" y="1274618"/>
            <a:ext cx="4641550" cy="3749963"/>
          </a:xfrm>
          <a:prstGeom prst="rect">
            <a:avLst/>
          </a:prstGeom>
        </p:spPr>
      </p:pic>
      <p:sp>
        <p:nvSpPr>
          <p:cNvPr id="6" name="Stern: 5 Zacken 5">
            <a:hlinkClick r:id="rId3" action="ppaction://hlinksldjump"/>
            <a:extLst>
              <a:ext uri="{FF2B5EF4-FFF2-40B4-BE49-F238E27FC236}">
                <a16:creationId xmlns:a16="http://schemas.microsoft.com/office/drawing/2014/main" id="{6D042F59-B81B-3EA8-9DE2-D80C633481A7}"/>
              </a:ext>
            </a:extLst>
          </p:cNvPr>
          <p:cNvSpPr/>
          <p:nvPr/>
        </p:nvSpPr>
        <p:spPr>
          <a:xfrm>
            <a:off x="4114800" y="5695757"/>
            <a:ext cx="914400" cy="914400"/>
          </a:xfrm>
          <a:prstGeom prst="star5">
            <a:avLst/>
          </a:prstGeom>
          <a:solidFill>
            <a:srgbClr val="F2FD5D"/>
          </a:solidFill>
          <a:ln/>
        </p:spPr>
        <p:style>
          <a:lnRef idx="0">
            <a:schemeClr val="accent5"/>
          </a:lnRef>
          <a:fillRef idx="3">
            <a:schemeClr val="accent5"/>
          </a:fillRef>
          <a:effectRef idx="3">
            <a:schemeClr val="accent5"/>
          </a:effectRef>
          <a:fontRef idx="minor">
            <a:schemeClr val="lt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e-CH" sz="18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3301314194"/>
      </p:ext>
    </p:extLst>
  </p:cSld>
  <p:clrMapOvr>
    <a:masterClrMapping/>
  </p:clrMapOvr>
  <p:transition spd="med"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Foliennummer"/>
          <p:cNvSpPr txBox="1">
            <a:spLocks noGrp="1"/>
          </p:cNvSpPr>
          <p:nvPr>
            <p:ph type="sldNum" sz="quarter" idx="2"/>
          </p:nvPr>
        </p:nvSpPr>
        <p:spPr>
          <a:xfrm>
            <a:off x="8483776" y="6245225"/>
            <a:ext cx="203024" cy="2888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109" name="Zum Bearbeiten doppelklicken"/>
          <p:cNvSpPr txBox="1">
            <a:spLocks noGrp="1"/>
          </p:cNvSpPr>
          <p:nvPr>
            <p:ph type="body" idx="1"/>
          </p:nvPr>
        </p:nvSpPr>
        <p:spPr>
          <a:xfrm>
            <a:off x="309418" y="0"/>
            <a:ext cx="8686800" cy="6400699"/>
          </a:xfrm>
          <a:prstGeom prst="rect">
            <a:avLst/>
          </a:prstGeom>
        </p:spPr>
        <p:txBody>
          <a:bodyPr>
            <a:normAutofit/>
          </a:bodyPr>
          <a:lstStyle/>
          <a:p>
            <a:pPr marL="0" indent="0">
              <a:buNone/>
            </a:pPr>
            <a:r>
              <a:rPr lang="de-CH" sz="2200" dirty="0"/>
              <a:t>«Schon gut, wir machen dir nichts!», meint die erste Person. Die andere stimmt überzeugend zu: «Wir sind die Leute von der SSGFG – die </a:t>
            </a:r>
            <a:r>
              <a:rPr lang="de-CH" sz="2200" b="1" dirty="0"/>
              <a:t>S</a:t>
            </a:r>
            <a:r>
              <a:rPr lang="de-CH" sz="2200" dirty="0"/>
              <a:t>portliche </a:t>
            </a:r>
            <a:r>
              <a:rPr lang="de-CH" sz="2200" b="1" dirty="0"/>
              <a:t>S</a:t>
            </a:r>
            <a:r>
              <a:rPr lang="de-CH" sz="2200" dirty="0"/>
              <a:t>icherheits- </a:t>
            </a:r>
            <a:r>
              <a:rPr lang="de-CH" sz="2200" b="1" dirty="0"/>
              <a:t>G</a:t>
            </a:r>
            <a:r>
              <a:rPr lang="de-CH" sz="2200" dirty="0"/>
              <a:t>emeinschaft </a:t>
            </a:r>
            <a:r>
              <a:rPr lang="de-CH" sz="2200" b="1" dirty="0"/>
              <a:t>f</a:t>
            </a:r>
            <a:r>
              <a:rPr lang="de-CH" sz="2200" dirty="0"/>
              <a:t>ür </a:t>
            </a:r>
            <a:r>
              <a:rPr lang="de-CH" sz="2200" b="1" dirty="0"/>
              <a:t>G</a:t>
            </a:r>
            <a:r>
              <a:rPr lang="de-CH" sz="2200" dirty="0"/>
              <a:t>eschenke.» Du nickst. Plötzlich kommst du dir blöd vor. Wie konntest du nur so gemein sein? </a:t>
            </a:r>
            <a:br>
              <a:rPr lang="de-CH" sz="2200" dirty="0"/>
            </a:br>
            <a:endParaRPr lang="de-CH" sz="2200" dirty="0"/>
          </a:p>
          <a:p>
            <a:pPr marL="0" indent="0">
              <a:buNone/>
            </a:pPr>
            <a:r>
              <a:rPr lang="de-CH" sz="2200" dirty="0"/>
              <a:t>«Wir arbeiten im Auftrag des Weihnachtsmannes», sagen sie gleichzeitig, «und kontrollieren, ob diese Geschenke für dich gut und altersgerecht sind.» Du denkst nach. Plötzlich drücken sie dir ein Geschenk in die Hände. Dann sind sie weg, einfach weg. «Sportlich», denkst du, «das war schneller als ich von 0 auf 1 zählen kann.» Langsam ziehst du die Schleife des kleinen Päckchens auf, das in deinen Händen liegt. Darauf steht in geschwungener Schrift: </a:t>
            </a:r>
            <a:br>
              <a:rPr lang="de-CH" sz="2200" dirty="0"/>
            </a:br>
            <a:endParaRPr lang="de-CH" sz="2200" dirty="0">
              <a:solidFill>
                <a:schemeClr val="accent1">
                  <a:lumMod val="50000"/>
                </a:schemeClr>
              </a:solidFill>
              <a:latin typeface="Lucida Calligraphy" panose="03010101010101010101" pitchFamily="66" charset="0"/>
            </a:endParaRPr>
          </a:p>
          <a:p>
            <a:pPr marL="0" indent="0">
              <a:buNone/>
            </a:pPr>
            <a:r>
              <a:rPr lang="de-CH" sz="2200" dirty="0">
                <a:solidFill>
                  <a:schemeClr val="accent1">
                    <a:lumMod val="50000"/>
                  </a:schemeClr>
                </a:solidFill>
                <a:latin typeface="Lucida Calligraphy" panose="03010101010101010101" pitchFamily="66" charset="0"/>
              </a:rPr>
              <a:t>Vielen Dank fürs Geheimhalten. Wir erwarten dich baldmöglichst bei der SSGFG. LG</a:t>
            </a:r>
          </a:p>
        </p:txBody>
      </p:sp>
      <p:sp>
        <p:nvSpPr>
          <p:cNvPr id="5" name="Stern: 5 Zacken 4">
            <a:hlinkClick r:id="rId2" action="ppaction://hlinksldjump"/>
            <a:extLst>
              <a:ext uri="{FF2B5EF4-FFF2-40B4-BE49-F238E27FC236}">
                <a16:creationId xmlns:a16="http://schemas.microsoft.com/office/drawing/2014/main" id="{33803CE9-2687-4592-BD0D-CDB81BFBBECD}"/>
              </a:ext>
            </a:extLst>
          </p:cNvPr>
          <p:cNvSpPr/>
          <p:nvPr/>
        </p:nvSpPr>
        <p:spPr>
          <a:xfrm>
            <a:off x="4114800" y="5872978"/>
            <a:ext cx="914400" cy="914400"/>
          </a:xfrm>
          <a:prstGeom prst="star5">
            <a:avLst/>
          </a:prstGeom>
          <a:solidFill>
            <a:srgbClr val="F2FD5D"/>
          </a:solidFill>
          <a:ln/>
        </p:spPr>
        <p:style>
          <a:lnRef idx="0">
            <a:schemeClr val="accent5"/>
          </a:lnRef>
          <a:fillRef idx="3">
            <a:schemeClr val="accent5"/>
          </a:fillRef>
          <a:effectRef idx="3">
            <a:schemeClr val="accent5"/>
          </a:effectRef>
          <a:fontRef idx="minor">
            <a:schemeClr val="lt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e-CH" sz="1800" b="0" i="0" u="none" strike="noStrike" cap="none" spc="0" normalizeH="0" baseline="0" dirty="0">
              <a:ln>
                <a:noFill/>
              </a:ln>
              <a:solidFill>
                <a:srgbClr val="000000"/>
              </a:solidFill>
              <a:effectLst/>
              <a:uFillTx/>
              <a:latin typeface="+mj-lt"/>
              <a:ea typeface="+mj-ea"/>
              <a:cs typeface="+mj-cs"/>
              <a:sym typeface="Arial"/>
            </a:endParaRPr>
          </a:p>
        </p:txBody>
      </p:sp>
    </p:spTree>
  </p:cSld>
  <p:clrMapOvr>
    <a:masterClrMapping/>
  </p:clrMapOvr>
  <p:transition spd="med"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Foliennummer"/>
          <p:cNvSpPr txBox="1">
            <a:spLocks noGrp="1"/>
          </p:cNvSpPr>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114" name="Zum Bearbeiten doppelklicken"/>
          <p:cNvSpPr txBox="1">
            <a:spLocks noGrp="1"/>
          </p:cNvSpPr>
          <p:nvPr>
            <p:ph type="body" idx="1"/>
          </p:nvPr>
        </p:nvSpPr>
        <p:spPr>
          <a:xfrm>
            <a:off x="163286" y="277681"/>
            <a:ext cx="8817428" cy="5986204"/>
          </a:xfrm>
          <a:prstGeom prst="rect">
            <a:avLst/>
          </a:prstGeom>
        </p:spPr>
        <p:txBody>
          <a:bodyPr>
            <a:normAutofit/>
          </a:bodyPr>
          <a:lstStyle/>
          <a:p>
            <a:pPr marL="0" indent="0">
              <a:buNone/>
            </a:pPr>
            <a:r>
              <a:rPr lang="de-CH" sz="2800" dirty="0"/>
              <a:t>«Geht’s noch, einfach so meine Geschenke mitzunehmen! Was wollt ihr von mir?», schreist du. Nun sind die Räuber ganz blass. «W…W…Wir wollen g…g…g…gar nichts», stottern sie. «Ach ja?», fragst du, «ihr habt sie ja nicht alle!»</a:t>
            </a:r>
          </a:p>
          <a:p>
            <a:pPr marL="0" indent="0">
              <a:buNone/>
            </a:pPr>
            <a:endParaRPr lang="de-CH" sz="2800" dirty="0"/>
          </a:p>
          <a:p>
            <a:pPr marL="0" indent="0">
              <a:buNone/>
            </a:pPr>
            <a:r>
              <a:rPr lang="de-CH" sz="2800" dirty="0"/>
              <a:t>Plötzlich lassen beide gleichzeitig die randvollen Säcke fallen und rennen durch die offene Tür. «Weihnachten ist gerettet!», stellst du zufrieden fest. Überaus stolz gehst du zurück ins Bett. Deine Cousine schläft zum Glück immer noch. Du freust dich aufs morgige Weihnachten und schläfst mit guten Gedanken wieder ein.</a:t>
            </a:r>
          </a:p>
        </p:txBody>
      </p:sp>
      <p:sp>
        <p:nvSpPr>
          <p:cNvPr id="5" name="Stern: 5 Zacken 4">
            <a:hlinkClick r:id="rId2" action="ppaction://hlinksldjump"/>
            <a:extLst>
              <a:ext uri="{FF2B5EF4-FFF2-40B4-BE49-F238E27FC236}">
                <a16:creationId xmlns:a16="http://schemas.microsoft.com/office/drawing/2014/main" id="{F1F7A10F-12C4-4589-8588-75BB11D51265}"/>
              </a:ext>
            </a:extLst>
          </p:cNvPr>
          <p:cNvSpPr/>
          <p:nvPr/>
        </p:nvSpPr>
        <p:spPr>
          <a:xfrm>
            <a:off x="4198775" y="5806685"/>
            <a:ext cx="914400" cy="914400"/>
          </a:xfrm>
          <a:prstGeom prst="star5">
            <a:avLst/>
          </a:prstGeom>
          <a:solidFill>
            <a:srgbClr val="F2FD5D"/>
          </a:solidFill>
          <a:ln/>
        </p:spPr>
        <p:style>
          <a:lnRef idx="0">
            <a:schemeClr val="accent5"/>
          </a:lnRef>
          <a:fillRef idx="3">
            <a:schemeClr val="accent5"/>
          </a:fillRef>
          <a:effectRef idx="3">
            <a:schemeClr val="accent5"/>
          </a:effectRef>
          <a:fontRef idx="minor">
            <a:schemeClr val="lt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e-CH" sz="1800" b="0" i="0" u="none" strike="noStrike" cap="none" spc="0" normalizeH="0" baseline="0" dirty="0">
              <a:ln>
                <a:noFill/>
              </a:ln>
              <a:solidFill>
                <a:srgbClr val="000000"/>
              </a:solidFill>
              <a:effectLst/>
              <a:uFillTx/>
              <a:latin typeface="+mj-lt"/>
              <a:ea typeface="+mj-ea"/>
              <a:cs typeface="+mj-cs"/>
              <a:sym typeface="Arial"/>
            </a:endParaRPr>
          </a:p>
        </p:txBody>
      </p:sp>
    </p:spTree>
  </p:cSld>
  <p:clrMapOvr>
    <a:masterClrMapping/>
  </p:clrMapOvr>
  <p:transition spd="med" advClick="0"/>
</p:sld>
</file>

<file path=ppt/theme/theme1.xml><?xml version="1.0" encoding="utf-8"?>
<a:theme xmlns:a="http://schemas.openxmlformats.org/drawingml/2006/main" name="Standarddesign">
  <a:themeElements>
    <a:clrScheme name="Standarddesign">
      <a:dk1>
        <a:srgbClr val="000000"/>
      </a:dk1>
      <a:lt1>
        <a:srgbClr val="FFFFCC"/>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Standarddesign">
      <a:majorFont>
        <a:latin typeface="Arial"/>
        <a:ea typeface="Arial"/>
        <a:cs typeface="Arial"/>
      </a:majorFont>
      <a:minorFont>
        <a:latin typeface="Helvetica"/>
        <a:ea typeface="Helvetica"/>
        <a:cs typeface="Helvetica"/>
      </a:minorFont>
    </a:fontScheme>
    <a:fmtScheme name="Standard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tandarddesign">
  <a:themeElements>
    <a:clrScheme name="Standard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Standarddesign">
      <a:majorFont>
        <a:latin typeface="Arial"/>
        <a:ea typeface="Arial"/>
        <a:cs typeface="Arial"/>
      </a:majorFont>
      <a:minorFont>
        <a:latin typeface="Helvetica"/>
        <a:ea typeface="Helvetica"/>
        <a:cs typeface="Helvetica"/>
      </a:minorFont>
    </a:fontScheme>
    <a:fmtScheme name="Standard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1131</Words>
  <Application>Microsoft Office PowerPoint</Application>
  <PresentationFormat>Bildschirmpräsentation (4:3)</PresentationFormat>
  <Paragraphs>61</Paragraphs>
  <Slides>15</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Helvetica</vt:lpstr>
      <vt:lpstr>Lucida Calligraphy</vt:lpstr>
      <vt:lpstr>Wingdings</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Entscheidungsgeschichte: Übersicht des Schemas</dc:title>
  <dc:creator>Bischof Ronja</dc:creator>
  <cp:lastModifiedBy>Bischof Ronja</cp:lastModifiedBy>
  <cp:revision>41</cp:revision>
  <cp:lastPrinted>2022-08-03T13:59:20Z</cp:lastPrinted>
  <dcterms:modified xsi:type="dcterms:W3CDTF">2022-11-23T18:28:46Z</dcterms:modified>
</cp:coreProperties>
</file>